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05" r:id="rId5"/>
    <p:sldId id="306" r:id="rId6"/>
    <p:sldId id="329" r:id="rId7"/>
    <p:sldId id="328" r:id="rId8"/>
    <p:sldId id="310" r:id="rId9"/>
    <p:sldId id="317" r:id="rId10"/>
    <p:sldId id="327" r:id="rId11"/>
    <p:sldId id="318" r:id="rId12"/>
    <p:sldId id="320" r:id="rId13"/>
    <p:sldId id="324" r:id="rId14"/>
    <p:sldId id="323" r:id="rId15"/>
    <p:sldId id="314" r:id="rId16"/>
    <p:sldId id="316" r:id="rId17"/>
    <p:sldId id="321" r:id="rId18"/>
    <p:sldId id="326" r:id="rId19"/>
    <p:sldId id="322" r:id="rId20"/>
    <p:sldId id="3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7A2"/>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9F983-8E13-4040-821B-14C3F0715657}" v="17" dt="2023-10-01T10:22:10.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79" autoAdjust="0"/>
  </p:normalViewPr>
  <p:slideViewPr>
    <p:cSldViewPr snapToGrid="0">
      <p:cViewPr varScale="1">
        <p:scale>
          <a:sx n="150" d="100"/>
          <a:sy n="150" d="100"/>
        </p:scale>
        <p:origin x="65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Rose" userId="df441c62-263e-4545-8773-30c82891680e" providerId="ADAL" clId="{72D9F983-8E13-4040-821B-14C3F0715657}"/>
    <pc:docChg chg="undo redo custSel addSld delSld modSld sldOrd">
      <pc:chgData name="Patricia Rose" userId="df441c62-263e-4545-8773-30c82891680e" providerId="ADAL" clId="{72D9F983-8E13-4040-821B-14C3F0715657}" dt="2023-10-01T10:40:23.165" v="2350"/>
      <pc:docMkLst>
        <pc:docMk/>
      </pc:docMkLst>
      <pc:sldChg chg="modSp del mod">
        <pc:chgData name="Patricia Rose" userId="df441c62-263e-4545-8773-30c82891680e" providerId="ADAL" clId="{72D9F983-8E13-4040-821B-14C3F0715657}" dt="2023-10-01T01:05:11.346" v="1095" actId="47"/>
        <pc:sldMkLst>
          <pc:docMk/>
          <pc:sldMk cId="3446797337" sldId="259"/>
        </pc:sldMkLst>
        <pc:spChg chg="mod">
          <ac:chgData name="Patricia Rose" userId="df441c62-263e-4545-8773-30c82891680e" providerId="ADAL" clId="{72D9F983-8E13-4040-821B-14C3F0715657}" dt="2023-10-01T00:59:01.837" v="1033" actId="20577"/>
          <ac:spMkLst>
            <pc:docMk/>
            <pc:sldMk cId="3446797337" sldId="259"/>
            <ac:spMk id="2" creationId="{8460295B-54B9-4937-90E3-BAB9CE69E30B}"/>
          </ac:spMkLst>
        </pc:spChg>
        <pc:spChg chg="mod">
          <ac:chgData name="Patricia Rose" userId="df441c62-263e-4545-8773-30c82891680e" providerId="ADAL" clId="{72D9F983-8E13-4040-821B-14C3F0715657}" dt="2023-10-01T00:58:34.825" v="1030" actId="1076"/>
          <ac:spMkLst>
            <pc:docMk/>
            <pc:sldMk cId="3446797337" sldId="259"/>
            <ac:spMk id="4" creationId="{D51A6D85-3837-435F-A342-5A3F98172B12}"/>
          </ac:spMkLst>
        </pc:spChg>
      </pc:sldChg>
      <pc:sldChg chg="del">
        <pc:chgData name="Patricia Rose" userId="df441c62-263e-4545-8773-30c82891680e" providerId="ADAL" clId="{72D9F983-8E13-4040-821B-14C3F0715657}" dt="2023-09-30T23:47:31.345" v="98" actId="2696"/>
        <pc:sldMkLst>
          <pc:docMk/>
          <pc:sldMk cId="2985610029" sldId="294"/>
        </pc:sldMkLst>
      </pc:sldChg>
      <pc:sldChg chg="del">
        <pc:chgData name="Patricia Rose" userId="df441c62-263e-4545-8773-30c82891680e" providerId="ADAL" clId="{72D9F983-8E13-4040-821B-14C3F0715657}" dt="2023-09-30T23:44:44.213" v="30" actId="2696"/>
        <pc:sldMkLst>
          <pc:docMk/>
          <pc:sldMk cId="1859527893" sldId="296"/>
        </pc:sldMkLst>
      </pc:sldChg>
      <pc:sldChg chg="modSp mod">
        <pc:chgData name="Patricia Rose" userId="df441c62-263e-4545-8773-30c82891680e" providerId="ADAL" clId="{72D9F983-8E13-4040-821B-14C3F0715657}" dt="2023-10-01T01:07:51.475" v="1150" actId="403"/>
        <pc:sldMkLst>
          <pc:docMk/>
          <pc:sldMk cId="317718070" sldId="305"/>
        </pc:sldMkLst>
        <pc:spChg chg="mod">
          <ac:chgData name="Patricia Rose" userId="df441c62-263e-4545-8773-30c82891680e" providerId="ADAL" clId="{72D9F983-8E13-4040-821B-14C3F0715657}" dt="2023-10-01T01:07:51.475" v="1150" actId="403"/>
          <ac:spMkLst>
            <pc:docMk/>
            <pc:sldMk cId="317718070" sldId="305"/>
            <ac:spMk id="2" creationId="{DD24180B-35BA-C28E-820F-59C84FBDD99A}"/>
          </ac:spMkLst>
        </pc:spChg>
        <pc:spChg chg="mod">
          <ac:chgData name="Patricia Rose" userId="df441c62-263e-4545-8773-30c82891680e" providerId="ADAL" clId="{72D9F983-8E13-4040-821B-14C3F0715657}" dt="2023-09-30T23:44:22.258" v="29" actId="2711"/>
          <ac:spMkLst>
            <pc:docMk/>
            <pc:sldMk cId="317718070" sldId="305"/>
            <ac:spMk id="3" creationId="{626260E8-21BF-1371-4767-5E86248A7A7B}"/>
          </ac:spMkLst>
        </pc:spChg>
      </pc:sldChg>
      <pc:sldChg chg="delSp modSp mod">
        <pc:chgData name="Patricia Rose" userId="df441c62-263e-4545-8773-30c82891680e" providerId="ADAL" clId="{72D9F983-8E13-4040-821B-14C3F0715657}" dt="2023-10-01T10:08:48.700" v="2252" actId="20577"/>
        <pc:sldMkLst>
          <pc:docMk/>
          <pc:sldMk cId="1732999477" sldId="306"/>
        </pc:sldMkLst>
        <pc:spChg chg="mod">
          <ac:chgData name="Patricia Rose" userId="df441c62-263e-4545-8773-30c82891680e" providerId="ADAL" clId="{72D9F983-8E13-4040-821B-14C3F0715657}" dt="2023-10-01T10:08:48.700" v="2252" actId="20577"/>
          <ac:spMkLst>
            <pc:docMk/>
            <pc:sldMk cId="1732999477" sldId="306"/>
            <ac:spMk id="2" creationId="{56002655-34DF-25F9-4640-B2CE5329AD1A}"/>
          </ac:spMkLst>
        </pc:spChg>
        <pc:spChg chg="del mod">
          <ac:chgData name="Patricia Rose" userId="df441c62-263e-4545-8773-30c82891680e" providerId="ADAL" clId="{72D9F983-8E13-4040-821B-14C3F0715657}" dt="2023-09-30T23:45:23.229" v="32" actId="21"/>
          <ac:spMkLst>
            <pc:docMk/>
            <pc:sldMk cId="1732999477" sldId="306"/>
            <ac:spMk id="3" creationId="{1A585715-2793-160B-269E-D9516C84D73A}"/>
          </ac:spMkLst>
        </pc:spChg>
        <pc:spChg chg="mod">
          <ac:chgData name="Patricia Rose" userId="df441c62-263e-4545-8773-30c82891680e" providerId="ADAL" clId="{72D9F983-8E13-4040-821B-14C3F0715657}" dt="2023-10-01T00:02:13.541" v="418"/>
          <ac:spMkLst>
            <pc:docMk/>
            <pc:sldMk cId="1732999477" sldId="306"/>
            <ac:spMk id="4" creationId="{A3609A75-5E9A-C165-5A1D-764F9E96B722}"/>
          </ac:spMkLst>
        </pc:spChg>
        <pc:spChg chg="mod">
          <ac:chgData name="Patricia Rose" userId="df441c62-263e-4545-8773-30c82891680e" providerId="ADAL" clId="{72D9F983-8E13-4040-821B-14C3F0715657}" dt="2023-10-01T00:02:13.541" v="418"/>
          <ac:spMkLst>
            <pc:docMk/>
            <pc:sldMk cId="1732999477" sldId="306"/>
            <ac:spMk id="5" creationId="{0108060B-6C9E-CFFF-55DE-F0D645C094DC}"/>
          </ac:spMkLst>
        </pc:spChg>
      </pc:sldChg>
      <pc:sldChg chg="del">
        <pc:chgData name="Patricia Rose" userId="df441c62-263e-4545-8773-30c82891680e" providerId="ADAL" clId="{72D9F983-8E13-4040-821B-14C3F0715657}" dt="2023-09-30T23:46:52.144" v="94" actId="2696"/>
        <pc:sldMkLst>
          <pc:docMk/>
          <pc:sldMk cId="2276839930" sldId="307"/>
        </pc:sldMkLst>
      </pc:sldChg>
      <pc:sldChg chg="del">
        <pc:chgData name="Patricia Rose" userId="df441c62-263e-4545-8773-30c82891680e" providerId="ADAL" clId="{72D9F983-8E13-4040-821B-14C3F0715657}" dt="2023-09-30T23:47:00.418" v="95" actId="2696"/>
        <pc:sldMkLst>
          <pc:docMk/>
          <pc:sldMk cId="971989334" sldId="308"/>
        </pc:sldMkLst>
      </pc:sldChg>
      <pc:sldChg chg="del">
        <pc:chgData name="Patricia Rose" userId="df441c62-263e-4545-8773-30c82891680e" providerId="ADAL" clId="{72D9F983-8E13-4040-821B-14C3F0715657}" dt="2023-09-30T23:47:09.164" v="96" actId="2696"/>
        <pc:sldMkLst>
          <pc:docMk/>
          <pc:sldMk cId="3619058363" sldId="309"/>
        </pc:sldMkLst>
      </pc:sldChg>
      <pc:sldChg chg="addSp delSp modSp mod ord">
        <pc:chgData name="Patricia Rose" userId="df441c62-263e-4545-8773-30c82891680e" providerId="ADAL" clId="{72D9F983-8E13-4040-821B-14C3F0715657}" dt="2023-10-01T01:56:56.869" v="1853" actId="20577"/>
        <pc:sldMkLst>
          <pc:docMk/>
          <pc:sldMk cId="520700503" sldId="310"/>
        </pc:sldMkLst>
        <pc:spChg chg="mod">
          <ac:chgData name="Patricia Rose" userId="df441c62-263e-4545-8773-30c82891680e" providerId="ADAL" clId="{72D9F983-8E13-4040-821B-14C3F0715657}" dt="2023-10-01T01:56:56.869" v="1853" actId="20577"/>
          <ac:spMkLst>
            <pc:docMk/>
            <pc:sldMk cId="520700503" sldId="310"/>
            <ac:spMk id="2" creationId="{69554157-869F-9BBE-CFCF-717129CA6907}"/>
          </ac:spMkLst>
        </pc:spChg>
        <pc:spChg chg="add del mod">
          <ac:chgData name="Patricia Rose" userId="df441c62-263e-4545-8773-30c82891680e" providerId="ADAL" clId="{72D9F983-8E13-4040-821B-14C3F0715657}" dt="2023-09-30T23:57:18.444" v="409" actId="27636"/>
          <ac:spMkLst>
            <pc:docMk/>
            <pc:sldMk cId="520700503" sldId="310"/>
            <ac:spMk id="3" creationId="{DC9AC05D-560D-1665-8879-549C0B4EDE5C}"/>
          </ac:spMkLst>
        </pc:spChg>
        <pc:spChg chg="mod">
          <ac:chgData name="Patricia Rose" userId="df441c62-263e-4545-8773-30c82891680e" providerId="ADAL" clId="{72D9F983-8E13-4040-821B-14C3F0715657}" dt="2023-10-01T00:02:13.541" v="418"/>
          <ac:spMkLst>
            <pc:docMk/>
            <pc:sldMk cId="520700503" sldId="310"/>
            <ac:spMk id="4" creationId="{8EF088D1-E89A-FD55-EB44-49411774536D}"/>
          </ac:spMkLst>
        </pc:spChg>
        <pc:spChg chg="mod">
          <ac:chgData name="Patricia Rose" userId="df441c62-263e-4545-8773-30c82891680e" providerId="ADAL" clId="{72D9F983-8E13-4040-821B-14C3F0715657}" dt="2023-10-01T00:02:13.541" v="418"/>
          <ac:spMkLst>
            <pc:docMk/>
            <pc:sldMk cId="520700503" sldId="310"/>
            <ac:spMk id="5" creationId="{94026A48-6EF8-D4D0-2C6E-1F96935EA501}"/>
          </ac:spMkLst>
        </pc:spChg>
        <pc:spChg chg="add del mod">
          <ac:chgData name="Patricia Rose" userId="df441c62-263e-4545-8773-30c82891680e" providerId="ADAL" clId="{72D9F983-8E13-4040-821B-14C3F0715657}" dt="2023-09-30T23:56:39.882" v="404" actId="478"/>
          <ac:spMkLst>
            <pc:docMk/>
            <pc:sldMk cId="520700503" sldId="310"/>
            <ac:spMk id="7" creationId="{52FCE245-0D90-AB5B-776D-A0F339545C0B}"/>
          </ac:spMkLst>
        </pc:spChg>
        <pc:spChg chg="add del mod">
          <ac:chgData name="Patricia Rose" userId="df441c62-263e-4545-8773-30c82891680e" providerId="ADAL" clId="{72D9F983-8E13-4040-821B-14C3F0715657}" dt="2023-09-30T23:56:51.742" v="406" actId="478"/>
          <ac:spMkLst>
            <pc:docMk/>
            <pc:sldMk cId="520700503" sldId="310"/>
            <ac:spMk id="9" creationId="{7B1167B1-8A09-A37D-342A-3D92E503401F}"/>
          </ac:spMkLst>
        </pc:spChg>
      </pc:sldChg>
      <pc:sldChg chg="del">
        <pc:chgData name="Patricia Rose" userId="df441c62-263e-4545-8773-30c82891680e" providerId="ADAL" clId="{72D9F983-8E13-4040-821B-14C3F0715657}" dt="2023-09-30T23:46:40.311" v="92" actId="2696"/>
        <pc:sldMkLst>
          <pc:docMk/>
          <pc:sldMk cId="941015171" sldId="311"/>
        </pc:sldMkLst>
      </pc:sldChg>
      <pc:sldChg chg="del">
        <pc:chgData name="Patricia Rose" userId="df441c62-263e-4545-8773-30c82891680e" providerId="ADAL" clId="{72D9F983-8E13-4040-821B-14C3F0715657}" dt="2023-09-30T23:46:45.291" v="93" actId="2696"/>
        <pc:sldMkLst>
          <pc:docMk/>
          <pc:sldMk cId="871201397" sldId="312"/>
        </pc:sldMkLst>
      </pc:sldChg>
      <pc:sldChg chg="del">
        <pc:chgData name="Patricia Rose" userId="df441c62-263e-4545-8773-30c82891680e" providerId="ADAL" clId="{72D9F983-8E13-4040-821B-14C3F0715657}" dt="2023-09-30T23:47:37.179" v="99" actId="2696"/>
        <pc:sldMkLst>
          <pc:docMk/>
          <pc:sldMk cId="2068121164" sldId="313"/>
        </pc:sldMkLst>
      </pc:sldChg>
      <pc:sldChg chg="addSp delSp modSp mod ord">
        <pc:chgData name="Patricia Rose" userId="df441c62-263e-4545-8773-30c82891680e" providerId="ADAL" clId="{72D9F983-8E13-4040-821B-14C3F0715657}" dt="2023-10-01T10:31:51.598" v="2311"/>
        <pc:sldMkLst>
          <pc:docMk/>
          <pc:sldMk cId="1563980609" sldId="314"/>
        </pc:sldMkLst>
        <pc:spChg chg="mod">
          <ac:chgData name="Patricia Rose" userId="df441c62-263e-4545-8773-30c82891680e" providerId="ADAL" clId="{72D9F983-8E13-4040-821B-14C3F0715657}" dt="2023-10-01T01:57:35.133" v="1857" actId="20577"/>
          <ac:spMkLst>
            <pc:docMk/>
            <pc:sldMk cId="1563980609" sldId="314"/>
            <ac:spMk id="2" creationId="{82C7E564-4283-8AE2-ADD2-7B3FFCFA26C7}"/>
          </ac:spMkLst>
        </pc:spChg>
        <pc:spChg chg="del mod">
          <ac:chgData name="Patricia Rose" userId="df441c62-263e-4545-8773-30c82891680e" providerId="ADAL" clId="{72D9F983-8E13-4040-821B-14C3F0715657}" dt="2023-10-01T00:41:41.132" v="799" actId="478"/>
          <ac:spMkLst>
            <pc:docMk/>
            <pc:sldMk cId="1563980609" sldId="314"/>
            <ac:spMk id="3" creationId="{C9CFA000-38C2-F344-E543-42483390408A}"/>
          </ac:spMkLst>
        </pc:spChg>
        <pc:spChg chg="add mod">
          <ac:chgData name="Patricia Rose" userId="df441c62-263e-4545-8773-30c82891680e" providerId="ADAL" clId="{72D9F983-8E13-4040-821B-14C3F0715657}" dt="2023-10-01T00:41:54.530" v="800" actId="1076"/>
          <ac:spMkLst>
            <pc:docMk/>
            <pc:sldMk cId="1563980609" sldId="314"/>
            <ac:spMk id="5" creationId="{13A40E84-A1C2-02AE-B2AA-B7F00A890058}"/>
          </ac:spMkLst>
        </pc:spChg>
        <pc:spChg chg="mod">
          <ac:chgData name="Patricia Rose" userId="df441c62-263e-4545-8773-30c82891680e" providerId="ADAL" clId="{72D9F983-8E13-4040-821B-14C3F0715657}" dt="2023-10-01T00:44:59.880" v="987" actId="1076"/>
          <ac:spMkLst>
            <pc:docMk/>
            <pc:sldMk cId="1563980609" sldId="314"/>
            <ac:spMk id="10" creationId="{FA47ED29-D9DA-9DC6-8B43-80EC2A2E5B50}"/>
          </ac:spMkLst>
        </pc:spChg>
        <pc:spChg chg="mod">
          <ac:chgData name="Patricia Rose" userId="df441c62-263e-4545-8773-30c82891680e" providerId="ADAL" clId="{72D9F983-8E13-4040-821B-14C3F0715657}" dt="2023-10-01T00:45:31.461" v="990" actId="1076"/>
          <ac:spMkLst>
            <pc:docMk/>
            <pc:sldMk cId="1563980609" sldId="314"/>
            <ac:spMk id="11" creationId="{CB634FAD-36DD-9FB0-7030-266A29178C42}"/>
          </ac:spMkLst>
        </pc:spChg>
      </pc:sldChg>
      <pc:sldChg chg="del">
        <pc:chgData name="Patricia Rose" userId="df441c62-263e-4545-8773-30c82891680e" providerId="ADAL" clId="{72D9F983-8E13-4040-821B-14C3F0715657}" dt="2023-09-30T23:47:18.270" v="97" actId="2696"/>
        <pc:sldMkLst>
          <pc:docMk/>
          <pc:sldMk cId="58893715" sldId="315"/>
        </pc:sldMkLst>
      </pc:sldChg>
      <pc:sldChg chg="modSp mod ord">
        <pc:chgData name="Patricia Rose" userId="df441c62-263e-4545-8773-30c82891680e" providerId="ADAL" clId="{72D9F983-8E13-4040-821B-14C3F0715657}" dt="2023-10-01T10:40:23.165" v="2350"/>
        <pc:sldMkLst>
          <pc:docMk/>
          <pc:sldMk cId="2790251853" sldId="316"/>
        </pc:sldMkLst>
        <pc:spChg chg="mod">
          <ac:chgData name="Patricia Rose" userId="df441c62-263e-4545-8773-30c82891680e" providerId="ADAL" clId="{72D9F983-8E13-4040-821B-14C3F0715657}" dt="2023-10-01T01:36:13.328" v="1520" actId="1038"/>
          <ac:spMkLst>
            <pc:docMk/>
            <pc:sldMk cId="2790251853" sldId="316"/>
            <ac:spMk id="2" creationId="{5A5EB5DC-8C2B-5750-6E12-9A35C0FFBA00}"/>
          </ac:spMkLst>
        </pc:spChg>
        <pc:spChg chg="mod">
          <ac:chgData name="Patricia Rose" userId="df441c62-263e-4545-8773-30c82891680e" providerId="ADAL" clId="{72D9F983-8E13-4040-821B-14C3F0715657}" dt="2023-10-01T01:37:01.909" v="1542" actId="20577"/>
          <ac:spMkLst>
            <pc:docMk/>
            <pc:sldMk cId="2790251853" sldId="316"/>
            <ac:spMk id="5" creationId="{AAF5CF3F-E5EF-5769-3F83-24ADB4412BBF}"/>
          </ac:spMkLst>
        </pc:spChg>
      </pc:sldChg>
      <pc:sldChg chg="addSp delSp modSp new mod ord">
        <pc:chgData name="Patricia Rose" userId="df441c62-263e-4545-8773-30c82891680e" providerId="ADAL" clId="{72D9F983-8E13-4040-821B-14C3F0715657}" dt="2023-10-01T10:36:54.458" v="2334"/>
        <pc:sldMkLst>
          <pc:docMk/>
          <pc:sldMk cId="2632831602" sldId="317"/>
        </pc:sldMkLst>
        <pc:spChg chg="add del mod">
          <ac:chgData name="Patricia Rose" userId="df441c62-263e-4545-8773-30c82891680e" providerId="ADAL" clId="{72D9F983-8E13-4040-821B-14C3F0715657}" dt="2023-10-01T00:09:18.789" v="668" actId="20577"/>
          <ac:spMkLst>
            <pc:docMk/>
            <pc:sldMk cId="2632831602" sldId="317"/>
            <ac:spMk id="2" creationId="{B7440E26-FDBB-1A36-2F07-1A314AEF517F}"/>
          </ac:spMkLst>
        </pc:spChg>
        <pc:spChg chg="del mod">
          <ac:chgData name="Patricia Rose" userId="df441c62-263e-4545-8773-30c82891680e" providerId="ADAL" clId="{72D9F983-8E13-4040-821B-14C3F0715657}" dt="2023-10-01T00:02:51.424" v="419" actId="21"/>
          <ac:spMkLst>
            <pc:docMk/>
            <pc:sldMk cId="2632831602" sldId="317"/>
            <ac:spMk id="3" creationId="{CF94E9C7-BBFF-2EA4-0B82-7811796D03CC}"/>
          </ac:spMkLst>
        </pc:spChg>
        <pc:spChg chg="mod">
          <ac:chgData name="Patricia Rose" userId="df441c62-263e-4545-8773-30c82891680e" providerId="ADAL" clId="{72D9F983-8E13-4040-821B-14C3F0715657}" dt="2023-10-01T00:09:59.358" v="733" actId="1038"/>
          <ac:spMkLst>
            <pc:docMk/>
            <pc:sldMk cId="2632831602" sldId="317"/>
            <ac:spMk id="4" creationId="{63942D06-35F8-DF21-0CEA-F0E581999FA3}"/>
          </ac:spMkLst>
        </pc:spChg>
        <pc:spChg chg="mod">
          <ac:chgData name="Patricia Rose" userId="df441c62-263e-4545-8773-30c82891680e" providerId="ADAL" clId="{72D9F983-8E13-4040-821B-14C3F0715657}" dt="2023-10-01T00:10:04.904" v="735" actId="1037"/>
          <ac:spMkLst>
            <pc:docMk/>
            <pc:sldMk cId="2632831602" sldId="317"/>
            <ac:spMk id="5" creationId="{6CBBF875-41E7-8961-6FE3-7AD2CA43E95F}"/>
          </ac:spMkLst>
        </pc:spChg>
        <pc:spChg chg="add del mod">
          <ac:chgData name="Patricia Rose" userId="df441c62-263e-4545-8773-30c82891680e" providerId="ADAL" clId="{72D9F983-8E13-4040-821B-14C3F0715657}" dt="2023-10-01T00:03:13.150" v="421"/>
          <ac:spMkLst>
            <pc:docMk/>
            <pc:sldMk cId="2632831602" sldId="317"/>
            <ac:spMk id="6" creationId="{FC92C42A-9E56-3335-4D72-CFBB8FF7FCA7}"/>
          </ac:spMkLst>
        </pc:spChg>
      </pc:sldChg>
      <pc:sldChg chg="delSp modSp new mod ord">
        <pc:chgData name="Patricia Rose" userId="df441c62-263e-4545-8773-30c82891680e" providerId="ADAL" clId="{72D9F983-8E13-4040-821B-14C3F0715657}" dt="2023-10-01T10:35:53.094" v="2328"/>
        <pc:sldMkLst>
          <pc:docMk/>
          <pc:sldMk cId="2862497205" sldId="318"/>
        </pc:sldMkLst>
        <pc:spChg chg="mod">
          <ac:chgData name="Patricia Rose" userId="df441c62-263e-4545-8773-30c82891680e" providerId="ADAL" clId="{72D9F983-8E13-4040-821B-14C3F0715657}" dt="2023-10-01T10:35:20.414" v="2326" actId="14100"/>
          <ac:spMkLst>
            <pc:docMk/>
            <pc:sldMk cId="2862497205" sldId="318"/>
            <ac:spMk id="2" creationId="{A8AFFD63-D335-2E1C-E101-6D34D007C44B}"/>
          </ac:spMkLst>
        </pc:spChg>
        <pc:spChg chg="del mod">
          <ac:chgData name="Patricia Rose" userId="df441c62-263e-4545-8773-30c82891680e" providerId="ADAL" clId="{72D9F983-8E13-4040-821B-14C3F0715657}" dt="2023-10-01T00:28:11.609" v="742" actId="21"/>
          <ac:spMkLst>
            <pc:docMk/>
            <pc:sldMk cId="2862497205" sldId="318"/>
            <ac:spMk id="3" creationId="{6F9F9120-66F3-D9BC-9F71-45B4FB377E7E}"/>
          </ac:spMkLst>
        </pc:spChg>
        <pc:spChg chg="del">
          <ac:chgData name="Patricia Rose" userId="df441c62-263e-4545-8773-30c82891680e" providerId="ADAL" clId="{72D9F983-8E13-4040-821B-14C3F0715657}" dt="2023-10-01T10:33:49.220" v="2322" actId="478"/>
          <ac:spMkLst>
            <pc:docMk/>
            <pc:sldMk cId="2862497205" sldId="318"/>
            <ac:spMk id="4" creationId="{09E7E55B-FF88-9A7C-6AFB-15F9548BCD2D}"/>
          </ac:spMkLst>
        </pc:spChg>
      </pc:sldChg>
      <pc:sldChg chg="delSp modSp new del mod">
        <pc:chgData name="Patricia Rose" userId="df441c62-263e-4545-8773-30c82891680e" providerId="ADAL" clId="{72D9F983-8E13-4040-821B-14C3F0715657}" dt="2023-10-01T01:21:23.930" v="1411" actId="47"/>
        <pc:sldMkLst>
          <pc:docMk/>
          <pc:sldMk cId="605433769" sldId="319"/>
        </pc:sldMkLst>
        <pc:spChg chg="mod">
          <ac:chgData name="Patricia Rose" userId="df441c62-263e-4545-8773-30c82891680e" providerId="ADAL" clId="{72D9F983-8E13-4040-821B-14C3F0715657}" dt="2023-10-01T00:29:39.116" v="750"/>
          <ac:spMkLst>
            <pc:docMk/>
            <pc:sldMk cId="605433769" sldId="319"/>
            <ac:spMk id="2" creationId="{4D79B442-A5A3-6B2F-C16C-FC553E48BC3A}"/>
          </ac:spMkLst>
        </pc:spChg>
        <pc:spChg chg="del">
          <ac:chgData name="Patricia Rose" userId="df441c62-263e-4545-8773-30c82891680e" providerId="ADAL" clId="{72D9F983-8E13-4040-821B-14C3F0715657}" dt="2023-10-01T00:29:06.367" v="748" actId="21"/>
          <ac:spMkLst>
            <pc:docMk/>
            <pc:sldMk cId="605433769" sldId="319"/>
            <ac:spMk id="3" creationId="{E1FEBDE9-BEDA-6B82-9D10-0A600D008459}"/>
          </ac:spMkLst>
        </pc:spChg>
      </pc:sldChg>
      <pc:sldChg chg="addSp delSp modSp new mod ord">
        <pc:chgData name="Patricia Rose" userId="df441c62-263e-4545-8773-30c82891680e" providerId="ADAL" clId="{72D9F983-8E13-4040-821B-14C3F0715657}" dt="2023-10-01T10:36:35.108" v="2332"/>
        <pc:sldMkLst>
          <pc:docMk/>
          <pc:sldMk cId="2115895231" sldId="320"/>
        </pc:sldMkLst>
        <pc:spChg chg="mod">
          <ac:chgData name="Patricia Rose" userId="df441c62-263e-4545-8773-30c82891680e" providerId="ADAL" clId="{72D9F983-8E13-4040-821B-14C3F0715657}" dt="2023-10-01T01:07:13.972" v="1128" actId="2711"/>
          <ac:spMkLst>
            <pc:docMk/>
            <pc:sldMk cId="2115895231" sldId="320"/>
            <ac:spMk id="2" creationId="{F6ADD3D5-3844-75C7-1E4A-E7240A834B4D}"/>
          </ac:spMkLst>
        </pc:spChg>
        <pc:spChg chg="del">
          <ac:chgData name="Patricia Rose" userId="df441c62-263e-4545-8773-30c82891680e" providerId="ADAL" clId="{72D9F983-8E13-4040-821B-14C3F0715657}" dt="2023-10-01T00:31:55.962" v="752" actId="478"/>
          <ac:spMkLst>
            <pc:docMk/>
            <pc:sldMk cId="2115895231" sldId="320"/>
            <ac:spMk id="3" creationId="{1B77F633-478E-A965-0F61-0413CC91686D}"/>
          </ac:spMkLst>
        </pc:spChg>
        <pc:spChg chg="add mod">
          <ac:chgData name="Patricia Rose" userId="df441c62-263e-4545-8773-30c82891680e" providerId="ADAL" clId="{72D9F983-8E13-4040-821B-14C3F0715657}" dt="2023-10-01T01:07:29.066" v="1147" actId="1038"/>
          <ac:spMkLst>
            <pc:docMk/>
            <pc:sldMk cId="2115895231" sldId="320"/>
            <ac:spMk id="5" creationId="{3546FD88-17E8-78A6-9368-F338CDC206EF}"/>
          </ac:spMkLst>
        </pc:spChg>
        <pc:picChg chg="add del mod">
          <ac:chgData name="Patricia Rose" userId="df441c62-263e-4545-8773-30c82891680e" providerId="ADAL" clId="{72D9F983-8E13-4040-821B-14C3F0715657}" dt="2023-10-01T00:33:20.877" v="770" actId="478"/>
          <ac:picMkLst>
            <pc:docMk/>
            <pc:sldMk cId="2115895231" sldId="320"/>
            <ac:picMk id="4" creationId="{C694FA23-83F7-7925-0F8B-9FBBC610B739}"/>
          </ac:picMkLst>
        </pc:picChg>
      </pc:sldChg>
      <pc:sldChg chg="addSp delSp modSp new mod">
        <pc:chgData name="Patricia Rose" userId="df441c62-263e-4545-8773-30c82891680e" providerId="ADAL" clId="{72D9F983-8E13-4040-821B-14C3F0715657}" dt="2023-10-01T01:12:47.403" v="1200" actId="1037"/>
        <pc:sldMkLst>
          <pc:docMk/>
          <pc:sldMk cId="1256630351" sldId="321"/>
        </pc:sldMkLst>
        <pc:spChg chg="del mod">
          <ac:chgData name="Patricia Rose" userId="df441c62-263e-4545-8773-30c82891680e" providerId="ADAL" clId="{72D9F983-8E13-4040-821B-14C3F0715657}" dt="2023-10-01T01:00:09.342" v="1040"/>
          <ac:spMkLst>
            <pc:docMk/>
            <pc:sldMk cId="1256630351" sldId="321"/>
            <ac:spMk id="2" creationId="{C4ED48F5-4AF6-3BAE-4BC6-101F32EC112A}"/>
          </ac:spMkLst>
        </pc:spChg>
        <pc:spChg chg="del mod">
          <ac:chgData name="Patricia Rose" userId="df441c62-263e-4545-8773-30c82891680e" providerId="ADAL" clId="{72D9F983-8E13-4040-821B-14C3F0715657}" dt="2023-10-01T01:00:00.844" v="1038" actId="21"/>
          <ac:spMkLst>
            <pc:docMk/>
            <pc:sldMk cId="1256630351" sldId="321"/>
            <ac:spMk id="3" creationId="{9B707D79-E005-C2C5-64D3-F17455C039F6}"/>
          </ac:spMkLst>
        </pc:spChg>
        <pc:spChg chg="del">
          <ac:chgData name="Patricia Rose" userId="df441c62-263e-4545-8773-30c82891680e" providerId="ADAL" clId="{72D9F983-8E13-4040-821B-14C3F0715657}" dt="2023-10-01T00:59:42.587" v="1035" actId="478"/>
          <ac:spMkLst>
            <pc:docMk/>
            <pc:sldMk cId="1256630351" sldId="321"/>
            <ac:spMk id="4" creationId="{96CA61A6-7CAE-9C53-EFC9-FEEC503D749B}"/>
          </ac:spMkLst>
        </pc:spChg>
        <pc:spChg chg="add del mod">
          <ac:chgData name="Patricia Rose" userId="df441c62-263e-4545-8773-30c82891680e" providerId="ADAL" clId="{72D9F983-8E13-4040-821B-14C3F0715657}" dt="2023-10-01T01:00:12.986" v="1041"/>
          <ac:spMkLst>
            <pc:docMk/>
            <pc:sldMk cId="1256630351" sldId="321"/>
            <ac:spMk id="6" creationId="{E62FC04C-D1CB-C4EC-7F80-D3F23B870208}"/>
          </ac:spMkLst>
        </pc:spChg>
        <pc:spChg chg="add mod">
          <ac:chgData name="Patricia Rose" userId="df441c62-263e-4545-8773-30c82891680e" providerId="ADAL" clId="{72D9F983-8E13-4040-821B-14C3F0715657}" dt="2023-10-01T01:12:47.403" v="1200" actId="1037"/>
          <ac:spMkLst>
            <pc:docMk/>
            <pc:sldMk cId="1256630351" sldId="321"/>
            <ac:spMk id="7" creationId="{E998D44F-C194-3F3F-A396-F4EB9A510777}"/>
          </ac:spMkLst>
        </pc:spChg>
      </pc:sldChg>
      <pc:sldChg chg="modSp new mod ord">
        <pc:chgData name="Patricia Rose" userId="df441c62-263e-4545-8773-30c82891680e" providerId="ADAL" clId="{72D9F983-8E13-4040-821B-14C3F0715657}" dt="2023-10-01T10:38:16.848" v="2340"/>
        <pc:sldMkLst>
          <pc:docMk/>
          <pc:sldMk cId="1963410094" sldId="322"/>
        </pc:sldMkLst>
        <pc:spChg chg="mod">
          <ac:chgData name="Patricia Rose" userId="df441c62-263e-4545-8773-30c82891680e" providerId="ADAL" clId="{72D9F983-8E13-4040-821B-14C3F0715657}" dt="2023-10-01T01:18:26.547" v="1363" actId="20577"/>
          <ac:spMkLst>
            <pc:docMk/>
            <pc:sldMk cId="1963410094" sldId="322"/>
            <ac:spMk id="2" creationId="{B11AF8A4-1E05-FDA6-9A18-79E7F9A730B2}"/>
          </ac:spMkLst>
        </pc:spChg>
        <pc:spChg chg="mod">
          <ac:chgData name="Patricia Rose" userId="df441c62-263e-4545-8773-30c82891680e" providerId="ADAL" clId="{72D9F983-8E13-4040-821B-14C3F0715657}" dt="2023-10-01T01:13:58.996" v="1206" actId="1076"/>
          <ac:spMkLst>
            <pc:docMk/>
            <pc:sldMk cId="1963410094" sldId="322"/>
            <ac:spMk id="3" creationId="{2451C207-1D0C-0827-2FB7-EF4BAF9E86E2}"/>
          </ac:spMkLst>
        </pc:spChg>
        <pc:spChg chg="mod">
          <ac:chgData name="Patricia Rose" userId="df441c62-263e-4545-8773-30c82891680e" providerId="ADAL" clId="{72D9F983-8E13-4040-821B-14C3F0715657}" dt="2023-10-01T01:18:09.993" v="1276" actId="1076"/>
          <ac:spMkLst>
            <pc:docMk/>
            <pc:sldMk cId="1963410094" sldId="322"/>
            <ac:spMk id="4" creationId="{1146922A-4559-DD05-8CD1-CB59420527FE}"/>
          </ac:spMkLst>
        </pc:spChg>
        <pc:spChg chg="mod">
          <ac:chgData name="Patricia Rose" userId="df441c62-263e-4545-8773-30c82891680e" providerId="ADAL" clId="{72D9F983-8E13-4040-821B-14C3F0715657}" dt="2023-10-01T01:17:42.257" v="1247" actId="1076"/>
          <ac:spMkLst>
            <pc:docMk/>
            <pc:sldMk cId="1963410094" sldId="322"/>
            <ac:spMk id="5" creationId="{0F93B006-22C9-B977-EA4B-F7159C91A04C}"/>
          </ac:spMkLst>
        </pc:spChg>
      </pc:sldChg>
      <pc:sldChg chg="addSp delSp modSp new mod ord">
        <pc:chgData name="Patricia Rose" userId="df441c62-263e-4545-8773-30c82891680e" providerId="ADAL" clId="{72D9F983-8E13-4040-821B-14C3F0715657}" dt="2023-10-01T10:40:00.601" v="2346"/>
        <pc:sldMkLst>
          <pc:docMk/>
          <pc:sldMk cId="2521045151" sldId="323"/>
        </pc:sldMkLst>
        <pc:spChg chg="mod">
          <ac:chgData name="Patricia Rose" userId="df441c62-263e-4545-8773-30c82891680e" providerId="ADAL" clId="{72D9F983-8E13-4040-821B-14C3F0715657}" dt="2023-10-01T01:53:40.275" v="1776" actId="108"/>
          <ac:spMkLst>
            <pc:docMk/>
            <pc:sldMk cId="2521045151" sldId="323"/>
            <ac:spMk id="2" creationId="{5B828A6A-0062-B372-AA5F-9A9D40BCFB78}"/>
          </ac:spMkLst>
        </pc:spChg>
        <pc:spChg chg="del">
          <ac:chgData name="Patricia Rose" userId="df441c62-263e-4545-8773-30c82891680e" providerId="ADAL" clId="{72D9F983-8E13-4040-821B-14C3F0715657}" dt="2023-10-01T01:25:22.853" v="1413" actId="478"/>
          <ac:spMkLst>
            <pc:docMk/>
            <pc:sldMk cId="2521045151" sldId="323"/>
            <ac:spMk id="3" creationId="{9B650185-719B-2384-C313-EF695746D8AB}"/>
          </ac:spMkLst>
        </pc:spChg>
        <pc:spChg chg="add mod">
          <ac:chgData name="Patricia Rose" userId="df441c62-263e-4545-8773-30c82891680e" providerId="ADAL" clId="{72D9F983-8E13-4040-821B-14C3F0715657}" dt="2023-10-01T01:32:49.126" v="1491" actId="1076"/>
          <ac:spMkLst>
            <pc:docMk/>
            <pc:sldMk cId="2521045151" sldId="323"/>
            <ac:spMk id="6" creationId="{2F36233E-D854-472D-0CB2-9811F5525553}"/>
          </ac:spMkLst>
        </pc:spChg>
      </pc:sldChg>
      <pc:sldChg chg="modSp new mod ord">
        <pc:chgData name="Patricia Rose" userId="df441c62-263e-4545-8773-30c82891680e" providerId="ADAL" clId="{72D9F983-8E13-4040-821B-14C3F0715657}" dt="2023-10-01T10:36:16.765" v="2330"/>
        <pc:sldMkLst>
          <pc:docMk/>
          <pc:sldMk cId="3117788931" sldId="324"/>
        </pc:sldMkLst>
        <pc:spChg chg="mod">
          <ac:chgData name="Patricia Rose" userId="df441c62-263e-4545-8773-30c82891680e" providerId="ADAL" clId="{72D9F983-8E13-4040-821B-14C3F0715657}" dt="2023-10-01T01:56:01.804" v="1852" actId="20577"/>
          <ac:spMkLst>
            <pc:docMk/>
            <pc:sldMk cId="3117788931" sldId="324"/>
            <ac:spMk id="2" creationId="{F3E11457-9624-4CFE-58C9-0B546A7232D6}"/>
          </ac:spMkLst>
        </pc:spChg>
        <pc:spChg chg="mod">
          <ac:chgData name="Patricia Rose" userId="df441c62-263e-4545-8773-30c82891680e" providerId="ADAL" clId="{72D9F983-8E13-4040-821B-14C3F0715657}" dt="2023-10-01T01:44:13.740" v="1675" actId="1076"/>
          <ac:spMkLst>
            <pc:docMk/>
            <pc:sldMk cId="3117788931" sldId="324"/>
            <ac:spMk id="3" creationId="{42E4BACA-B747-31F0-3A27-EE7D5B356F6E}"/>
          </ac:spMkLst>
        </pc:spChg>
        <pc:spChg chg="mod">
          <ac:chgData name="Patricia Rose" userId="df441c62-263e-4545-8773-30c82891680e" providerId="ADAL" clId="{72D9F983-8E13-4040-821B-14C3F0715657}" dt="2023-10-01T01:55:53.433" v="1851" actId="1035"/>
          <ac:spMkLst>
            <pc:docMk/>
            <pc:sldMk cId="3117788931" sldId="324"/>
            <ac:spMk id="4" creationId="{F215085A-E4A5-BACC-5D72-1B3CA7FFD8BD}"/>
          </ac:spMkLst>
        </pc:spChg>
        <pc:spChg chg="mod">
          <ac:chgData name="Patricia Rose" userId="df441c62-263e-4545-8773-30c82891680e" providerId="ADAL" clId="{72D9F983-8E13-4040-821B-14C3F0715657}" dt="2023-10-01T01:45:43.199" v="1717" actId="1035"/>
          <ac:spMkLst>
            <pc:docMk/>
            <pc:sldMk cId="3117788931" sldId="324"/>
            <ac:spMk id="5" creationId="{A5C405EB-024C-DFD5-AA93-748007564227}"/>
          </ac:spMkLst>
        </pc:spChg>
      </pc:sldChg>
      <pc:sldChg chg="modSp new mod">
        <pc:chgData name="Patricia Rose" userId="df441c62-263e-4545-8773-30c82891680e" providerId="ADAL" clId="{72D9F983-8E13-4040-821B-14C3F0715657}" dt="2023-10-01T01:55:30.545" v="1825" actId="20577"/>
        <pc:sldMkLst>
          <pc:docMk/>
          <pc:sldMk cId="2367444682" sldId="325"/>
        </pc:sldMkLst>
        <pc:spChg chg="mod">
          <ac:chgData name="Patricia Rose" userId="df441c62-263e-4545-8773-30c82891680e" providerId="ADAL" clId="{72D9F983-8E13-4040-821B-14C3F0715657}" dt="2023-10-01T01:55:30.545" v="1825" actId="20577"/>
          <ac:spMkLst>
            <pc:docMk/>
            <pc:sldMk cId="2367444682" sldId="325"/>
            <ac:spMk id="2" creationId="{E2C0F13D-8FA4-DF87-5956-E79D0DFAD7B9}"/>
          </ac:spMkLst>
        </pc:spChg>
        <pc:spChg chg="mod">
          <ac:chgData name="Patricia Rose" userId="df441c62-263e-4545-8773-30c82891680e" providerId="ADAL" clId="{72D9F983-8E13-4040-821B-14C3F0715657}" dt="2023-10-01T01:48:37.382" v="1723" actId="1076"/>
          <ac:spMkLst>
            <pc:docMk/>
            <pc:sldMk cId="2367444682" sldId="325"/>
            <ac:spMk id="3" creationId="{5DB926EE-BD77-BD0E-D630-9A8E6FB2BB73}"/>
          </ac:spMkLst>
        </pc:spChg>
        <pc:spChg chg="mod">
          <ac:chgData name="Patricia Rose" userId="df441c62-263e-4545-8773-30c82891680e" providerId="ADAL" clId="{72D9F983-8E13-4040-821B-14C3F0715657}" dt="2023-10-01T01:50:04.569" v="1771" actId="1035"/>
          <ac:spMkLst>
            <pc:docMk/>
            <pc:sldMk cId="2367444682" sldId="325"/>
            <ac:spMk id="4" creationId="{21FBE8CB-7270-2696-655F-5442FA92F7BF}"/>
          </ac:spMkLst>
        </pc:spChg>
        <pc:spChg chg="mod">
          <ac:chgData name="Patricia Rose" userId="df441c62-263e-4545-8773-30c82891680e" providerId="ADAL" clId="{72D9F983-8E13-4040-821B-14C3F0715657}" dt="2023-10-01T01:49:48.303" v="1748" actId="1076"/>
          <ac:spMkLst>
            <pc:docMk/>
            <pc:sldMk cId="2367444682" sldId="325"/>
            <ac:spMk id="5" creationId="{08243783-83F5-E0B8-CE57-1FC2C05A8135}"/>
          </ac:spMkLst>
        </pc:spChg>
      </pc:sldChg>
      <pc:sldChg chg="delSp modSp new mod ord">
        <pc:chgData name="Patricia Rose" userId="df441c62-263e-4545-8773-30c82891680e" providerId="ADAL" clId="{72D9F983-8E13-4040-821B-14C3F0715657}" dt="2023-10-01T10:38:03.446" v="2338"/>
        <pc:sldMkLst>
          <pc:docMk/>
          <pc:sldMk cId="1193538201" sldId="326"/>
        </pc:sldMkLst>
        <pc:spChg chg="mod">
          <ac:chgData name="Patricia Rose" userId="df441c62-263e-4545-8773-30c82891680e" providerId="ADAL" clId="{72D9F983-8E13-4040-821B-14C3F0715657}" dt="2023-10-01T09:54:35.804" v="1994" actId="1036"/>
          <ac:spMkLst>
            <pc:docMk/>
            <pc:sldMk cId="1193538201" sldId="326"/>
            <ac:spMk id="2" creationId="{4DE44967-6EAC-FE3B-F5AC-6C21D5B917A7}"/>
          </ac:spMkLst>
        </pc:spChg>
        <pc:spChg chg="del mod">
          <ac:chgData name="Patricia Rose" userId="df441c62-263e-4545-8773-30c82891680e" providerId="ADAL" clId="{72D9F983-8E13-4040-821B-14C3F0715657}" dt="2023-10-01T09:51:03.123" v="1920" actId="478"/>
          <ac:spMkLst>
            <pc:docMk/>
            <pc:sldMk cId="1193538201" sldId="326"/>
            <ac:spMk id="3" creationId="{2EB4AC34-7B43-44A6-620C-B0CEFA777D01}"/>
          </ac:spMkLst>
        </pc:spChg>
        <pc:spChg chg="mod">
          <ac:chgData name="Patricia Rose" userId="df441c62-263e-4545-8773-30c82891680e" providerId="ADAL" clId="{72D9F983-8E13-4040-821B-14C3F0715657}" dt="2023-10-01T09:51:47.947" v="1923" actId="1076"/>
          <ac:spMkLst>
            <pc:docMk/>
            <pc:sldMk cId="1193538201" sldId="326"/>
            <ac:spMk id="5" creationId="{C6D48107-499B-B76F-5A62-625C610E1FFB}"/>
          </ac:spMkLst>
        </pc:spChg>
        <pc:spChg chg="del mod">
          <ac:chgData name="Patricia Rose" userId="df441c62-263e-4545-8773-30c82891680e" providerId="ADAL" clId="{72D9F983-8E13-4040-821B-14C3F0715657}" dt="2023-10-01T09:50:45.419" v="1916" actId="478"/>
          <ac:spMkLst>
            <pc:docMk/>
            <pc:sldMk cId="1193538201" sldId="326"/>
            <ac:spMk id="6" creationId="{D638B9A0-2A2D-BE45-7269-04CDA14D2E47}"/>
          </ac:spMkLst>
        </pc:spChg>
        <pc:spChg chg="del mod">
          <ac:chgData name="Patricia Rose" userId="df441c62-263e-4545-8773-30c82891680e" providerId="ADAL" clId="{72D9F983-8E13-4040-821B-14C3F0715657}" dt="2023-10-01T09:50:47.985" v="1917" actId="478"/>
          <ac:spMkLst>
            <pc:docMk/>
            <pc:sldMk cId="1193538201" sldId="326"/>
            <ac:spMk id="7" creationId="{37A26100-DE1F-8A72-7833-96C7624E4738}"/>
          </ac:spMkLst>
        </pc:spChg>
        <pc:spChg chg="del mod">
          <ac:chgData name="Patricia Rose" userId="df441c62-263e-4545-8773-30c82891680e" providerId="ADAL" clId="{72D9F983-8E13-4040-821B-14C3F0715657}" dt="2023-10-01T09:50:50.422" v="1918" actId="478"/>
          <ac:spMkLst>
            <pc:docMk/>
            <pc:sldMk cId="1193538201" sldId="326"/>
            <ac:spMk id="8" creationId="{EC45B050-5A7C-9E46-121B-2C769FD717B4}"/>
          </ac:spMkLst>
        </pc:spChg>
        <pc:spChg chg="del mod">
          <ac:chgData name="Patricia Rose" userId="df441c62-263e-4545-8773-30c82891680e" providerId="ADAL" clId="{72D9F983-8E13-4040-821B-14C3F0715657}" dt="2023-10-01T09:51:41.109" v="1922" actId="478"/>
          <ac:spMkLst>
            <pc:docMk/>
            <pc:sldMk cId="1193538201" sldId="326"/>
            <ac:spMk id="9" creationId="{78DCFB65-0D88-B8B7-7420-5398DE6DC0D5}"/>
          </ac:spMkLst>
        </pc:spChg>
      </pc:sldChg>
      <pc:sldChg chg="addSp delSp modSp new mod ord modClrScheme chgLayout">
        <pc:chgData name="Patricia Rose" userId="df441c62-263e-4545-8773-30c82891680e" providerId="ADAL" clId="{72D9F983-8E13-4040-821B-14C3F0715657}" dt="2023-10-01T10:32:57.928" v="2315"/>
        <pc:sldMkLst>
          <pc:docMk/>
          <pc:sldMk cId="3825865229" sldId="327"/>
        </pc:sldMkLst>
        <pc:spChg chg="add del mod">
          <ac:chgData name="Patricia Rose" userId="df441c62-263e-4545-8773-30c82891680e" providerId="ADAL" clId="{72D9F983-8E13-4040-821B-14C3F0715657}" dt="2023-10-01T09:40:23.499" v="1878" actId="26606"/>
          <ac:spMkLst>
            <pc:docMk/>
            <pc:sldMk cId="3825865229" sldId="327"/>
            <ac:spMk id="2" creationId="{7C337A81-2F41-AAD3-AF26-86A6F8A1BB55}"/>
          </ac:spMkLst>
        </pc:spChg>
        <pc:spChg chg="add del">
          <ac:chgData name="Patricia Rose" userId="df441c62-263e-4545-8773-30c82891680e" providerId="ADAL" clId="{72D9F983-8E13-4040-821B-14C3F0715657}" dt="2023-10-01T09:39:06.231" v="1872" actId="931"/>
          <ac:spMkLst>
            <pc:docMk/>
            <pc:sldMk cId="3825865229" sldId="327"/>
            <ac:spMk id="3" creationId="{7C389F01-5763-87BD-01C8-7D203484DAF9}"/>
          </ac:spMkLst>
        </pc:spChg>
        <pc:spChg chg="del mod">
          <ac:chgData name="Patricia Rose" userId="df441c62-263e-4545-8773-30c82891680e" providerId="ADAL" clId="{72D9F983-8E13-4040-821B-14C3F0715657}" dt="2023-10-01T09:46:04.060" v="1908" actId="478"/>
          <ac:spMkLst>
            <pc:docMk/>
            <pc:sldMk cId="3825865229" sldId="327"/>
            <ac:spMk id="4" creationId="{6094AF6B-6BD9-F15A-D1B7-3CED07766122}"/>
          </ac:spMkLst>
        </pc:spChg>
        <pc:spChg chg="mod">
          <ac:chgData name="Patricia Rose" userId="df441c62-263e-4545-8773-30c82891680e" providerId="ADAL" clId="{72D9F983-8E13-4040-821B-14C3F0715657}" dt="2023-10-01T09:40:23.499" v="1878" actId="26606"/>
          <ac:spMkLst>
            <pc:docMk/>
            <pc:sldMk cId="3825865229" sldId="327"/>
            <ac:spMk id="5" creationId="{744EE4CB-A2CA-4A5E-2365-5F1C1771D421}"/>
          </ac:spMkLst>
        </pc:spChg>
        <pc:spChg chg="add del mod">
          <ac:chgData name="Patricia Rose" userId="df441c62-263e-4545-8773-30c82891680e" providerId="ADAL" clId="{72D9F983-8E13-4040-821B-14C3F0715657}" dt="2023-10-01T09:40:10.727" v="1876" actId="26606"/>
          <ac:spMkLst>
            <pc:docMk/>
            <pc:sldMk cId="3825865229" sldId="327"/>
            <ac:spMk id="11" creationId="{05908349-CAF6-B134-DA70-D2FEE1533352}"/>
          </ac:spMkLst>
        </pc:spChg>
        <pc:spChg chg="add del mod">
          <ac:chgData name="Patricia Rose" userId="df441c62-263e-4545-8773-30c82891680e" providerId="ADAL" clId="{72D9F983-8E13-4040-821B-14C3F0715657}" dt="2023-10-01T09:37:58.138" v="1870" actId="26606"/>
          <ac:spMkLst>
            <pc:docMk/>
            <pc:sldMk cId="3825865229" sldId="327"/>
            <ac:spMk id="12" creationId="{99CB897C-9F31-5E7E-BD5D-BE561ECE4D00}"/>
          </ac:spMkLst>
        </pc:spChg>
        <pc:spChg chg="add mod">
          <ac:chgData name="Patricia Rose" userId="df441c62-263e-4545-8773-30c82891680e" providerId="ADAL" clId="{72D9F983-8E13-4040-821B-14C3F0715657}" dt="2023-10-01T09:46:57.872" v="1910" actId="20577"/>
          <ac:spMkLst>
            <pc:docMk/>
            <pc:sldMk cId="3825865229" sldId="327"/>
            <ac:spMk id="13" creationId="{60B81D86-0A3F-745A-E392-168BBB3EC8B4}"/>
          </ac:spMkLst>
        </pc:spChg>
        <pc:spChg chg="add del mod">
          <ac:chgData name="Patricia Rose" userId="df441c62-263e-4545-8773-30c82891680e" providerId="ADAL" clId="{72D9F983-8E13-4040-821B-14C3F0715657}" dt="2023-10-01T09:39:36.254" v="1874" actId="26606"/>
          <ac:spMkLst>
            <pc:docMk/>
            <pc:sldMk cId="3825865229" sldId="327"/>
            <ac:spMk id="14" creationId="{627FC415-DC92-3FE6-3DCB-E3B17A0C71A7}"/>
          </ac:spMkLst>
        </pc:spChg>
        <pc:spChg chg="add del mod">
          <ac:chgData name="Patricia Rose" userId="df441c62-263e-4545-8773-30c82891680e" providerId="ADAL" clId="{72D9F983-8E13-4040-821B-14C3F0715657}" dt="2023-10-01T09:40:10.727" v="1876" actId="26606"/>
          <ac:spMkLst>
            <pc:docMk/>
            <pc:sldMk cId="3825865229" sldId="327"/>
            <ac:spMk id="16" creationId="{B9A2EF13-B469-C4A2-AFD0-10FEB78D2F56}"/>
          </ac:spMkLst>
        </pc:spChg>
        <pc:picChg chg="add del mod">
          <ac:chgData name="Patricia Rose" userId="df441c62-263e-4545-8773-30c82891680e" providerId="ADAL" clId="{72D9F983-8E13-4040-821B-14C3F0715657}" dt="2023-10-01T09:38:00.337" v="1871" actId="931"/>
          <ac:picMkLst>
            <pc:docMk/>
            <pc:sldMk cId="3825865229" sldId="327"/>
            <ac:picMk id="7" creationId="{915E00F9-5B27-0FD6-DA87-A3DA0748ADD3}"/>
          </ac:picMkLst>
        </pc:picChg>
        <pc:picChg chg="add mod">
          <ac:chgData name="Patricia Rose" userId="df441c62-263e-4545-8773-30c82891680e" providerId="ADAL" clId="{72D9F983-8E13-4040-821B-14C3F0715657}" dt="2023-10-01T09:46:44.741" v="1909" actId="207"/>
          <ac:picMkLst>
            <pc:docMk/>
            <pc:sldMk cId="3825865229" sldId="327"/>
            <ac:picMk id="9" creationId="{B3F51C93-FFD8-3DDE-ED55-B99241D32BCD}"/>
          </ac:picMkLst>
        </pc:picChg>
      </pc:sldChg>
      <pc:sldChg chg="modSp new mod">
        <pc:chgData name="Patricia Rose" userId="df441c62-263e-4545-8773-30c82891680e" providerId="ADAL" clId="{72D9F983-8E13-4040-821B-14C3F0715657}" dt="2023-10-01T10:06:56.770" v="2217" actId="20577"/>
        <pc:sldMkLst>
          <pc:docMk/>
          <pc:sldMk cId="2360920186" sldId="328"/>
        </pc:sldMkLst>
        <pc:spChg chg="mod">
          <ac:chgData name="Patricia Rose" userId="df441c62-263e-4545-8773-30c82891680e" providerId="ADAL" clId="{72D9F983-8E13-4040-821B-14C3F0715657}" dt="2023-10-01T10:06:56.770" v="2217" actId="20577"/>
          <ac:spMkLst>
            <pc:docMk/>
            <pc:sldMk cId="2360920186" sldId="328"/>
            <ac:spMk id="2" creationId="{C7276BE5-8292-6E9C-9909-4166953A5399}"/>
          </ac:spMkLst>
        </pc:spChg>
        <pc:spChg chg="mod">
          <ac:chgData name="Patricia Rose" userId="df441c62-263e-4545-8773-30c82891680e" providerId="ADAL" clId="{72D9F983-8E13-4040-821B-14C3F0715657}" dt="2023-10-01T09:59:03.960" v="1996" actId="1076"/>
          <ac:spMkLst>
            <pc:docMk/>
            <pc:sldMk cId="2360920186" sldId="328"/>
            <ac:spMk id="3" creationId="{3783E106-CDE3-D49E-1987-A35D0B2D88A5}"/>
          </ac:spMkLst>
        </pc:spChg>
      </pc:sldChg>
      <pc:sldChg chg="addSp delSp modSp new mod modClrScheme chgLayout">
        <pc:chgData name="Patricia Rose" userId="df441c62-263e-4545-8773-30c82891680e" providerId="ADAL" clId="{72D9F983-8E13-4040-821B-14C3F0715657}" dt="2023-10-01T10:24:17.501" v="2309" actId="1036"/>
        <pc:sldMkLst>
          <pc:docMk/>
          <pc:sldMk cId="1526595802" sldId="329"/>
        </pc:sldMkLst>
        <pc:spChg chg="del">
          <ac:chgData name="Patricia Rose" userId="df441c62-263e-4545-8773-30c82891680e" providerId="ADAL" clId="{72D9F983-8E13-4040-821B-14C3F0715657}" dt="2023-10-01T10:22:48.911" v="2259" actId="26606"/>
          <ac:spMkLst>
            <pc:docMk/>
            <pc:sldMk cId="1526595802" sldId="329"/>
            <ac:spMk id="2" creationId="{259F7CDB-0FEB-20D5-7D24-4177DED0FF7E}"/>
          </ac:spMkLst>
        </pc:spChg>
        <pc:spChg chg="del mod">
          <ac:chgData name="Patricia Rose" userId="df441c62-263e-4545-8773-30c82891680e" providerId="ADAL" clId="{72D9F983-8E13-4040-821B-14C3F0715657}" dt="2023-10-01T10:21:44.444" v="2255" actId="478"/>
          <ac:spMkLst>
            <pc:docMk/>
            <pc:sldMk cId="1526595802" sldId="329"/>
            <ac:spMk id="3" creationId="{75423446-ED3D-2A9A-15F1-40BAE7C87106}"/>
          </ac:spMkLst>
        </pc:spChg>
        <pc:spChg chg="add del mod ord">
          <ac:chgData name="Patricia Rose" userId="df441c62-263e-4545-8773-30c82891680e" providerId="ADAL" clId="{72D9F983-8E13-4040-821B-14C3F0715657}" dt="2023-10-01T10:22:48.911" v="2259" actId="26606"/>
          <ac:spMkLst>
            <pc:docMk/>
            <pc:sldMk cId="1526595802" sldId="329"/>
            <ac:spMk id="4" creationId="{5238984F-46CB-0F0E-1791-3CC0DE845B78}"/>
          </ac:spMkLst>
        </pc:spChg>
        <pc:spChg chg="add mod">
          <ac:chgData name="Patricia Rose" userId="df441c62-263e-4545-8773-30c82891680e" providerId="ADAL" clId="{72D9F983-8E13-4040-821B-14C3F0715657}" dt="2023-10-01T10:23:26.598" v="2295" actId="20577"/>
          <ac:spMkLst>
            <pc:docMk/>
            <pc:sldMk cId="1526595802" sldId="329"/>
            <ac:spMk id="11" creationId="{21A2621C-F65A-595B-C584-C7AFD9508E8B}"/>
          </ac:spMkLst>
        </pc:spChg>
        <pc:spChg chg="add mod">
          <ac:chgData name="Patricia Rose" userId="df441c62-263e-4545-8773-30c82891680e" providerId="ADAL" clId="{72D9F983-8E13-4040-821B-14C3F0715657}" dt="2023-10-01T10:22:48.911" v="2259" actId="26606"/>
          <ac:spMkLst>
            <pc:docMk/>
            <pc:sldMk cId="1526595802" sldId="329"/>
            <ac:spMk id="13" creationId="{8D62D271-9FC7-A3EC-DCC3-578416B86D1C}"/>
          </ac:spMkLst>
        </pc:spChg>
        <pc:picChg chg="add mod">
          <ac:chgData name="Patricia Rose" userId="df441c62-263e-4545-8773-30c82891680e" providerId="ADAL" clId="{72D9F983-8E13-4040-821B-14C3F0715657}" dt="2023-10-01T10:24:17.501" v="2309" actId="1036"/>
          <ac:picMkLst>
            <pc:docMk/>
            <pc:sldMk cId="1526595802" sldId="329"/>
            <ac:picMk id="6" creationId="{912E01C9-72A9-3F08-9A33-185AA2E4E3B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10/5/2023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10/5/2023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749296" y="2120392"/>
            <a:ext cx="6693408" cy="1088136"/>
          </a:xfrm>
        </p:spPr>
        <p:txBody>
          <a:bodyPr/>
          <a:lstStyle/>
          <a:p>
            <a:r>
              <a:rPr lang="en-US" sz="5400" dirty="0"/>
              <a:t>CREATION</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96384" y="3649472"/>
            <a:ext cx="2999232" cy="438912"/>
          </a:xfrm>
        </p:spPr>
        <p:txBody>
          <a:bodyPr/>
          <a:lstStyle/>
          <a:p>
            <a:r>
              <a:rPr lang="en-US" dirty="0">
                <a:latin typeface="Book Antiqua" panose="02040602050305030304" pitchFamily="18" charset="0"/>
              </a:rPr>
              <a:t>in scripture </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1457-9624-4CFE-58C9-0B546A7232D6}"/>
              </a:ext>
            </a:extLst>
          </p:cNvPr>
          <p:cNvSpPr>
            <a:spLocks noGrp="1"/>
          </p:cNvSpPr>
          <p:nvPr>
            <p:ph type="title"/>
          </p:nvPr>
        </p:nvSpPr>
        <p:spPr>
          <a:xfrm>
            <a:off x="1743456" y="2326707"/>
            <a:ext cx="8705088" cy="2204585"/>
          </a:xfrm>
        </p:spPr>
        <p:txBody>
          <a:bodyPr>
            <a:normAutofit fontScale="90000"/>
          </a:bodyPr>
          <a:lstStyle/>
          <a:p>
            <a:r>
              <a:rPr lang="en-US" dirty="0"/>
              <a:t>Do not worry about what you should say for the Holy Spirit will teach you at that moment what you should say.</a:t>
            </a:r>
            <a:br>
              <a:rPr lang="en-US" dirty="0"/>
            </a:br>
            <a:r>
              <a:rPr lang="en-US" sz="4000" i="1" dirty="0">
                <a:latin typeface="Baskerville Old Face" panose="02020602080505020303" pitchFamily="18" charset="77"/>
              </a:rPr>
              <a:t>Luke 12:11-12</a:t>
            </a:r>
          </a:p>
        </p:txBody>
      </p:sp>
      <p:sp>
        <p:nvSpPr>
          <p:cNvPr id="3" name="Text Placeholder 2">
            <a:extLst>
              <a:ext uri="{FF2B5EF4-FFF2-40B4-BE49-F238E27FC236}">
                <a16:creationId xmlns:a16="http://schemas.microsoft.com/office/drawing/2014/main" id="{42E4BACA-B747-31F0-3A27-EE7D5B356F6E}"/>
              </a:ext>
            </a:extLst>
          </p:cNvPr>
          <p:cNvSpPr>
            <a:spLocks noGrp="1"/>
          </p:cNvSpPr>
          <p:nvPr>
            <p:ph type="body" idx="1"/>
          </p:nvPr>
        </p:nvSpPr>
        <p:spPr>
          <a:xfrm>
            <a:off x="2151668" y="8193617"/>
            <a:ext cx="8705089" cy="457200"/>
          </a:xfrm>
        </p:spPr>
        <p:txBody>
          <a:bodyPr/>
          <a:lstStyle/>
          <a:p>
            <a:endParaRPr lang="en-US"/>
          </a:p>
        </p:txBody>
      </p:sp>
      <p:sp>
        <p:nvSpPr>
          <p:cNvPr id="4" name="Text Placeholder 3">
            <a:extLst>
              <a:ext uri="{FF2B5EF4-FFF2-40B4-BE49-F238E27FC236}">
                <a16:creationId xmlns:a16="http://schemas.microsoft.com/office/drawing/2014/main" id="{F215085A-E4A5-BACC-5D72-1B3CA7FFD8BD}"/>
              </a:ext>
            </a:extLst>
          </p:cNvPr>
          <p:cNvSpPr>
            <a:spLocks noGrp="1"/>
          </p:cNvSpPr>
          <p:nvPr>
            <p:ph type="body" sz="quarter" idx="11"/>
          </p:nvPr>
        </p:nvSpPr>
        <p:spPr>
          <a:xfrm>
            <a:off x="10149667" y="2813508"/>
            <a:ext cx="945473" cy="1936750"/>
          </a:xfrm>
        </p:spPr>
        <p:txBody>
          <a:bodyPr/>
          <a:lstStyle/>
          <a:p>
            <a:endParaRPr lang="en-US" dirty="0"/>
          </a:p>
        </p:txBody>
      </p:sp>
      <p:sp>
        <p:nvSpPr>
          <p:cNvPr id="5" name="Text Placeholder 4">
            <a:extLst>
              <a:ext uri="{FF2B5EF4-FFF2-40B4-BE49-F238E27FC236}">
                <a16:creationId xmlns:a16="http://schemas.microsoft.com/office/drawing/2014/main" id="{A5C405EB-024C-DFD5-AA93-748007564227}"/>
              </a:ext>
            </a:extLst>
          </p:cNvPr>
          <p:cNvSpPr>
            <a:spLocks noGrp="1"/>
          </p:cNvSpPr>
          <p:nvPr>
            <p:ph type="body" sz="quarter" idx="10"/>
          </p:nvPr>
        </p:nvSpPr>
        <p:spPr>
          <a:xfrm>
            <a:off x="1033184" y="1891632"/>
            <a:ext cx="941832" cy="1936750"/>
          </a:xfrm>
        </p:spPr>
        <p:txBody>
          <a:bodyPr/>
          <a:lstStyle/>
          <a:p>
            <a:endParaRPr lang="en-US" dirty="0"/>
          </a:p>
        </p:txBody>
      </p:sp>
    </p:spTree>
    <p:extLst>
      <p:ext uri="{BB962C8B-B14F-4D97-AF65-F5344CB8AC3E}">
        <p14:creationId xmlns:p14="http://schemas.microsoft.com/office/powerpoint/2010/main" val="3117788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8A6A-0062-B372-AA5F-9A9D40BCFB78}"/>
              </a:ext>
            </a:extLst>
          </p:cNvPr>
          <p:cNvSpPr>
            <a:spLocks noGrp="1"/>
          </p:cNvSpPr>
          <p:nvPr>
            <p:ph type="title"/>
          </p:nvPr>
        </p:nvSpPr>
        <p:spPr/>
        <p:txBody>
          <a:bodyPr/>
          <a:lstStyle/>
          <a:p>
            <a:r>
              <a:rPr lang="en-US" sz="3600" i="1" dirty="0">
                <a:latin typeface="Baskerville Old Face" panose="02020602080505020303" pitchFamily="18" charset="77"/>
                <a:ea typeface="+mj-ea"/>
              </a:rPr>
              <a:t>Proverbs</a:t>
            </a:r>
            <a:r>
              <a:rPr lang="en-US" dirty="0"/>
              <a:t> </a:t>
            </a:r>
            <a:r>
              <a:rPr lang="en-US" sz="3600" i="1" dirty="0">
                <a:latin typeface="Baskerville Old Face" panose="02020602080505020303" pitchFamily="18" charset="77"/>
                <a:ea typeface="+mj-ea"/>
              </a:rPr>
              <a:t>17:6</a:t>
            </a:r>
          </a:p>
        </p:txBody>
      </p:sp>
      <p:sp>
        <p:nvSpPr>
          <p:cNvPr id="4" name="Footer Placeholder 3">
            <a:extLst>
              <a:ext uri="{FF2B5EF4-FFF2-40B4-BE49-F238E27FC236}">
                <a16:creationId xmlns:a16="http://schemas.microsoft.com/office/drawing/2014/main" id="{5A81B237-DC0C-5DD1-4E77-A97DB75A0B31}"/>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7C7A7AD-0E1E-981C-7D66-8C03855C3A14}"/>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
        <p:nvSpPr>
          <p:cNvPr id="6" name="TextBox 5">
            <a:extLst>
              <a:ext uri="{FF2B5EF4-FFF2-40B4-BE49-F238E27FC236}">
                <a16:creationId xmlns:a16="http://schemas.microsoft.com/office/drawing/2014/main" id="{2F36233E-D854-472D-0CB2-9811F5525553}"/>
              </a:ext>
            </a:extLst>
          </p:cNvPr>
          <p:cNvSpPr txBox="1"/>
          <p:nvPr/>
        </p:nvSpPr>
        <p:spPr>
          <a:xfrm>
            <a:off x="359229" y="2831132"/>
            <a:ext cx="11332028" cy="2041136"/>
          </a:xfrm>
          <a:prstGeom prst="rect">
            <a:avLst/>
          </a:prstGeom>
          <a:noFill/>
        </p:spPr>
        <p:txBody>
          <a:bodyPr wrap="square" rtlCol="0">
            <a:spAutoFit/>
          </a:bodyPr>
          <a:lstStyle/>
          <a:p>
            <a:pPr marL="0" marR="0">
              <a:lnSpc>
                <a:spcPct val="107000"/>
              </a:lnSpc>
              <a:spcBef>
                <a:spcPts val="0"/>
              </a:spcBef>
              <a:spcAft>
                <a:spcPts val="800"/>
              </a:spcAft>
            </a:pPr>
            <a:r>
              <a:rPr lang="en-US" sz="1800" kern="1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4800" dirty="0">
                <a:latin typeface="+mj-lt"/>
              </a:rPr>
              <a:t>Grandchildren are the crown of their elders, and the glory of children is their parents.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04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44929" y="1926772"/>
            <a:ext cx="11593286" cy="3477985"/>
          </a:xfrm>
        </p:spPr>
        <p:txBody>
          <a:bodyPr>
            <a:normAutofit/>
          </a:bodyPr>
          <a:lstStyle/>
          <a:p>
            <a:r>
              <a:rPr lang="en-US" sz="4000" b="0" i="0" dirty="0">
                <a:solidFill>
                  <a:srgbClr val="000000"/>
                </a:solidFill>
                <a:effectLst/>
              </a:rPr>
              <a:t>The Lord has filled them with skill to do every kind of work done by an artisan or by a designer or by an embroiderer in blue, purple, and crimson yarns, and in fine linen, or by a weaver - by any sort of artisan or skilled designer.                   </a:t>
            </a:r>
            <a:r>
              <a:rPr lang="en-US" sz="3600" i="1" dirty="0">
                <a:latin typeface="Baskerville Old Face" panose="02020602080505020303" pitchFamily="18" charset="77"/>
              </a:rPr>
              <a:t>Exodus 35:35</a:t>
            </a:r>
          </a:p>
        </p:txBody>
      </p:sp>
      <p:sp>
        <p:nvSpPr>
          <p:cNvPr id="11" name="Text Placeholder 10">
            <a:extLst>
              <a:ext uri="{FF2B5EF4-FFF2-40B4-BE49-F238E27FC236}">
                <a16:creationId xmlns:a16="http://schemas.microsoft.com/office/drawing/2014/main" id="{CB634FAD-36DD-9FB0-7030-266A29178C42}"/>
              </a:ext>
            </a:extLst>
          </p:cNvPr>
          <p:cNvSpPr>
            <a:spLocks noGrp="1"/>
          </p:cNvSpPr>
          <p:nvPr>
            <p:ph type="body" sz="quarter" idx="11"/>
          </p:nvPr>
        </p:nvSpPr>
        <p:spPr>
          <a:xfrm>
            <a:off x="14444082" y="560169"/>
            <a:ext cx="945473" cy="1936750"/>
          </a:xfrm>
        </p:spPr>
        <p:txBody>
          <a:bodyPr/>
          <a:lstStyle/>
          <a:p>
            <a:r>
              <a:rPr lang="en-US" dirty="0"/>
              <a:t>”</a:t>
            </a:r>
          </a:p>
        </p:txBody>
      </p:sp>
      <p:sp>
        <p:nvSpPr>
          <p:cNvPr id="10" name="Text Placeholder 9">
            <a:extLst>
              <a:ext uri="{FF2B5EF4-FFF2-40B4-BE49-F238E27FC236}">
                <a16:creationId xmlns:a16="http://schemas.microsoft.com/office/drawing/2014/main" id="{FA47ED29-D9DA-9DC6-8B43-80EC2A2E5B50}"/>
              </a:ext>
            </a:extLst>
          </p:cNvPr>
          <p:cNvSpPr>
            <a:spLocks noGrp="1"/>
          </p:cNvSpPr>
          <p:nvPr>
            <p:ph type="body" sz="quarter" idx="10"/>
          </p:nvPr>
        </p:nvSpPr>
        <p:spPr>
          <a:xfrm>
            <a:off x="-1807988" y="1287489"/>
            <a:ext cx="941832" cy="1936750"/>
          </a:xfrm>
        </p:spPr>
        <p:txBody>
          <a:bodyPr/>
          <a:lstStyle/>
          <a:p>
            <a:r>
              <a:rPr lang="en-US" dirty="0"/>
              <a:t>“</a:t>
            </a:r>
          </a:p>
        </p:txBody>
      </p:sp>
      <p:sp>
        <p:nvSpPr>
          <p:cNvPr id="5" name="Text Placeholder 4">
            <a:extLst>
              <a:ext uri="{FF2B5EF4-FFF2-40B4-BE49-F238E27FC236}">
                <a16:creationId xmlns:a16="http://schemas.microsoft.com/office/drawing/2014/main" id="{13A40E84-A1C2-02AE-B2AA-B7F00A890058}"/>
              </a:ext>
            </a:extLst>
          </p:cNvPr>
          <p:cNvSpPr>
            <a:spLocks noGrp="1"/>
          </p:cNvSpPr>
          <p:nvPr>
            <p:ph type="body" idx="1"/>
          </p:nvPr>
        </p:nvSpPr>
        <p:spPr>
          <a:xfrm>
            <a:off x="-4918603" y="-1848454"/>
            <a:ext cx="8705089" cy="457200"/>
          </a:xfrm>
        </p:spPr>
        <p:txBody>
          <a:bodyPr/>
          <a:lstStyle/>
          <a:p>
            <a:endParaRPr lang="en-US" dirty="0"/>
          </a:p>
        </p:txBody>
      </p:sp>
    </p:spTree>
    <p:extLst>
      <p:ext uri="{BB962C8B-B14F-4D97-AF65-F5344CB8AC3E}">
        <p14:creationId xmlns:p14="http://schemas.microsoft.com/office/powerpoint/2010/main" val="156398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586485" y="2873179"/>
            <a:ext cx="2560973" cy="1088136"/>
          </a:xfrm>
        </p:spPr>
        <p:txBody>
          <a:bodyPr/>
          <a:lstStyle/>
          <a:p>
            <a:pPr algn="ctr"/>
            <a:r>
              <a:rPr lang="en-US" sz="3600" i="1" dirty="0">
                <a:latin typeface="Baskerville Old Face" panose="02020602080505020303" pitchFamily="18" charset="77"/>
              </a:rPr>
              <a:t>John 1:1</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6694714" y="212271"/>
            <a:ext cx="5192486" cy="6417129"/>
          </a:xfrm>
        </p:spPr>
        <p:txBody>
          <a:bodyPr/>
          <a:lstStyle/>
          <a:p>
            <a:pPr algn="ctr"/>
            <a:r>
              <a:rPr lang="en-US" sz="4000" b="0" i="0" dirty="0">
                <a:solidFill>
                  <a:srgbClr val="212529"/>
                </a:solidFill>
                <a:effectLst/>
                <a:latin typeface="Baskerville Old Face" panose="02020602080505020303" pitchFamily="18" charset="0"/>
              </a:rPr>
              <a:t>  In the beginning was the Word, and the Word was with God,      and the Word was God.</a:t>
            </a:r>
          </a:p>
          <a:p>
            <a:pPr algn="ctr"/>
            <a:r>
              <a:rPr lang="en-US" b="0" i="1" dirty="0">
                <a:solidFill>
                  <a:srgbClr val="999999"/>
                </a:solidFill>
                <a:effectLst/>
                <a:latin typeface="-apple-system"/>
              </a:rPr>
              <a:t>-</a:t>
            </a:r>
          </a:p>
        </p:txBody>
      </p:sp>
    </p:spTree>
    <p:extLst>
      <p:ext uri="{BB962C8B-B14F-4D97-AF65-F5344CB8AC3E}">
        <p14:creationId xmlns:p14="http://schemas.microsoft.com/office/powerpoint/2010/main" val="279025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E7D94A-BCCD-EA18-1E42-35D9947F8181}"/>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
        <p:nvSpPr>
          <p:cNvPr id="7" name="Content Placeholder 2">
            <a:extLst>
              <a:ext uri="{FF2B5EF4-FFF2-40B4-BE49-F238E27FC236}">
                <a16:creationId xmlns:a16="http://schemas.microsoft.com/office/drawing/2014/main" id="{E998D44F-C194-3F3F-A396-F4EB9A510777}"/>
              </a:ext>
            </a:extLst>
          </p:cNvPr>
          <p:cNvSpPr>
            <a:spLocks noGrp="1"/>
          </p:cNvSpPr>
          <p:nvPr>
            <p:ph type="title"/>
          </p:nvPr>
        </p:nvSpPr>
        <p:spPr>
          <a:xfrm>
            <a:off x="642258" y="803044"/>
            <a:ext cx="10907485" cy="5251912"/>
          </a:xfrm>
          <a:ln w="22225" cmpd="thinThick">
            <a:solidFill>
              <a:schemeClr val="tx2">
                <a:lumMod val="10000"/>
              </a:schemeClr>
            </a:solidFill>
          </a:ln>
        </p:spPr>
        <p:txBody>
          <a:bodyPr/>
          <a:lstStyle/>
          <a:p>
            <a:r>
              <a:rPr lang="en-US" b="0" i="0" dirty="0">
                <a:solidFill>
                  <a:srgbClr val="000000"/>
                </a:solidFill>
                <a:effectLst/>
                <a:latin typeface="+mj-lt"/>
              </a:rPr>
              <a:t>Do not be conformed to this world,</a:t>
            </a:r>
            <a:r>
              <a:rPr lang="en-US" baseline="30000" dirty="0">
                <a:solidFill>
                  <a:srgbClr val="000000"/>
                </a:solidFill>
                <a:latin typeface="+mj-lt"/>
              </a:rPr>
              <a:t> </a:t>
            </a:r>
            <a:r>
              <a:rPr lang="en-US" b="0" i="0" dirty="0">
                <a:solidFill>
                  <a:srgbClr val="000000"/>
                </a:solidFill>
                <a:effectLst/>
                <a:latin typeface="+mj-lt"/>
              </a:rPr>
              <a:t>but be transformed by the renewing of your minds, so that you may discern what is the will of God - what is good and acceptable and perfect.</a:t>
            </a:r>
            <a:br>
              <a:rPr lang="en-US" b="0" i="0" dirty="0">
                <a:solidFill>
                  <a:srgbClr val="000000"/>
                </a:solidFill>
                <a:effectLst/>
                <a:latin typeface="+mj-lt"/>
              </a:rPr>
            </a:br>
            <a:br>
              <a:rPr lang="en-US" b="0" i="0" dirty="0">
                <a:solidFill>
                  <a:srgbClr val="000000"/>
                </a:solidFill>
                <a:effectLst/>
                <a:latin typeface="+mj-lt"/>
              </a:rPr>
            </a:br>
            <a:r>
              <a:rPr lang="en-US" sz="3600" i="1" dirty="0">
                <a:latin typeface="Baskerville Old Face" panose="02020602080505020303" pitchFamily="18" charset="77"/>
                <a:ea typeface="+mj-ea"/>
              </a:rPr>
              <a:t>Romans 12:2</a:t>
            </a:r>
          </a:p>
        </p:txBody>
      </p:sp>
    </p:spTree>
    <p:extLst>
      <p:ext uri="{BB962C8B-B14F-4D97-AF65-F5344CB8AC3E}">
        <p14:creationId xmlns:p14="http://schemas.microsoft.com/office/powerpoint/2010/main" val="125663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4967-6EAC-FE3B-F5AC-6C21D5B917A7}"/>
              </a:ext>
            </a:extLst>
          </p:cNvPr>
          <p:cNvSpPr>
            <a:spLocks noGrp="1"/>
          </p:cNvSpPr>
          <p:nvPr>
            <p:ph type="title"/>
          </p:nvPr>
        </p:nvSpPr>
        <p:spPr>
          <a:xfrm>
            <a:off x="5927281" y="782469"/>
            <a:ext cx="5392564" cy="5242778"/>
          </a:xfrm>
        </p:spPr>
        <p:txBody>
          <a:bodyPr>
            <a:normAutofit/>
          </a:bodyPr>
          <a:lstStyle/>
          <a:p>
            <a:pPr algn="ctr"/>
            <a:r>
              <a:rPr lang="en-US" b="0" i="0" dirty="0">
                <a:solidFill>
                  <a:srgbClr val="000000"/>
                </a:solidFill>
                <a:effectLst/>
              </a:rPr>
              <a:t>. . . and you will know the truth, and the truth will make you free.</a:t>
            </a:r>
            <a:br>
              <a:rPr lang="en-US" b="0" i="0" dirty="0">
                <a:solidFill>
                  <a:srgbClr val="000000"/>
                </a:solidFill>
                <a:effectLst/>
                <a:latin typeface="system-ui"/>
              </a:rPr>
            </a:br>
            <a:br>
              <a:rPr lang="en-US" b="0" i="0" dirty="0">
                <a:solidFill>
                  <a:srgbClr val="000000"/>
                </a:solidFill>
                <a:effectLst/>
                <a:latin typeface="system-ui"/>
              </a:rPr>
            </a:br>
            <a:r>
              <a:rPr lang="en-US" b="0" i="0" dirty="0">
                <a:solidFill>
                  <a:srgbClr val="000000"/>
                </a:solidFill>
                <a:effectLst/>
                <a:latin typeface="system-ui"/>
              </a:rPr>
              <a:t>              </a:t>
            </a:r>
            <a:r>
              <a:rPr lang="en-US" sz="3600" i="1" dirty="0">
                <a:latin typeface="Baskerville Old Face" panose="02020602080505020303" pitchFamily="18" charset="77"/>
              </a:rPr>
              <a:t>John 8:32</a:t>
            </a:r>
          </a:p>
        </p:txBody>
      </p:sp>
      <p:sp>
        <p:nvSpPr>
          <p:cNvPr id="4" name="Slide Number Placeholder 3">
            <a:extLst>
              <a:ext uri="{FF2B5EF4-FFF2-40B4-BE49-F238E27FC236}">
                <a16:creationId xmlns:a16="http://schemas.microsoft.com/office/drawing/2014/main" id="{2A0AE86A-AABD-BE24-E769-4F63381AA244}"/>
              </a:ext>
            </a:extLst>
          </p:cNvPr>
          <p:cNvSpPr>
            <a:spLocks noGrp="1"/>
          </p:cNvSpPr>
          <p:nvPr>
            <p:ph type="sldNum" sz="quarter" idx="12"/>
          </p:nvPr>
        </p:nvSpPr>
        <p:spPr/>
        <p:txBody>
          <a:bodyPr/>
          <a:lstStyle/>
          <a:p>
            <a:fld id="{294A09A9-5501-47C1-A89A-A340965A2BE2}" type="slidenum">
              <a:rPr lang="en-US" smtClean="0"/>
              <a:t>15</a:t>
            </a:fld>
            <a:endParaRPr lang="en-US" dirty="0"/>
          </a:p>
        </p:txBody>
      </p:sp>
      <p:sp>
        <p:nvSpPr>
          <p:cNvPr id="5" name="Text Placeholder 4">
            <a:extLst>
              <a:ext uri="{FF2B5EF4-FFF2-40B4-BE49-F238E27FC236}">
                <a16:creationId xmlns:a16="http://schemas.microsoft.com/office/drawing/2014/main" id="{C6D48107-499B-B76F-5A62-625C610E1FFB}"/>
              </a:ext>
            </a:extLst>
          </p:cNvPr>
          <p:cNvSpPr>
            <a:spLocks noGrp="1"/>
          </p:cNvSpPr>
          <p:nvPr>
            <p:ph type="body" idx="1"/>
          </p:nvPr>
        </p:nvSpPr>
        <p:spPr>
          <a:xfrm>
            <a:off x="13524629" y="3743162"/>
            <a:ext cx="5065776" cy="448056"/>
          </a:xfrm>
        </p:spPr>
        <p:txBody>
          <a:bodyPr/>
          <a:lstStyle/>
          <a:p>
            <a:endParaRPr lang="en-US"/>
          </a:p>
        </p:txBody>
      </p:sp>
    </p:spTree>
    <p:extLst>
      <p:ext uri="{BB962C8B-B14F-4D97-AF65-F5344CB8AC3E}">
        <p14:creationId xmlns:p14="http://schemas.microsoft.com/office/powerpoint/2010/main" val="119353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F8A4-1E05-FDA6-9A18-79E7F9A730B2}"/>
              </a:ext>
            </a:extLst>
          </p:cNvPr>
          <p:cNvSpPr>
            <a:spLocks noGrp="1"/>
          </p:cNvSpPr>
          <p:nvPr>
            <p:ph type="title"/>
          </p:nvPr>
        </p:nvSpPr>
        <p:spPr>
          <a:xfrm>
            <a:off x="1017803" y="2021154"/>
            <a:ext cx="10189028" cy="2876777"/>
          </a:xfrm>
        </p:spPr>
        <p:txBody>
          <a:bodyPr>
            <a:normAutofit/>
          </a:bodyPr>
          <a:lstStyle/>
          <a:p>
            <a:r>
              <a:rPr lang="en-US" b="0" i="0" dirty="0">
                <a:solidFill>
                  <a:srgbClr val="3A3A3A"/>
                </a:solidFill>
                <a:effectLst/>
              </a:rPr>
              <a:t>The heavens declare the glory of God; the skies proclaim the work of God’s hands.</a:t>
            </a:r>
            <a:br>
              <a:rPr lang="en-US" b="0" i="0" dirty="0">
                <a:solidFill>
                  <a:srgbClr val="3A3A3A"/>
                </a:solidFill>
                <a:effectLst/>
              </a:rPr>
            </a:br>
            <a:r>
              <a:rPr lang="en-US" b="0" i="0" dirty="0">
                <a:solidFill>
                  <a:srgbClr val="3A3A3A"/>
                </a:solidFill>
                <a:effectLst/>
              </a:rPr>
              <a:t>                                                                                       </a:t>
            </a:r>
            <a:r>
              <a:rPr lang="en-US" sz="4000" i="1" dirty="0">
                <a:latin typeface="Baskerville Old Face" panose="02020602080505020303" pitchFamily="18" charset="77"/>
              </a:rPr>
              <a:t>Psalm 19:1</a:t>
            </a:r>
          </a:p>
        </p:txBody>
      </p:sp>
      <p:sp>
        <p:nvSpPr>
          <p:cNvPr id="3" name="Text Placeholder 2">
            <a:extLst>
              <a:ext uri="{FF2B5EF4-FFF2-40B4-BE49-F238E27FC236}">
                <a16:creationId xmlns:a16="http://schemas.microsoft.com/office/drawing/2014/main" id="{2451C207-1D0C-0827-2FB7-EF4BAF9E86E2}"/>
              </a:ext>
            </a:extLst>
          </p:cNvPr>
          <p:cNvSpPr>
            <a:spLocks noGrp="1"/>
          </p:cNvSpPr>
          <p:nvPr>
            <p:ph type="body" idx="1"/>
          </p:nvPr>
        </p:nvSpPr>
        <p:spPr>
          <a:xfrm>
            <a:off x="2135340" y="8242603"/>
            <a:ext cx="8705089" cy="457200"/>
          </a:xfrm>
        </p:spPr>
        <p:txBody>
          <a:bodyPr/>
          <a:lstStyle/>
          <a:p>
            <a:endParaRPr lang="en-US"/>
          </a:p>
        </p:txBody>
      </p:sp>
      <p:sp>
        <p:nvSpPr>
          <p:cNvPr id="4" name="Text Placeholder 3">
            <a:extLst>
              <a:ext uri="{FF2B5EF4-FFF2-40B4-BE49-F238E27FC236}">
                <a16:creationId xmlns:a16="http://schemas.microsoft.com/office/drawing/2014/main" id="{1146922A-4559-DD05-8CD1-CB59420527FE}"/>
              </a:ext>
            </a:extLst>
          </p:cNvPr>
          <p:cNvSpPr>
            <a:spLocks noGrp="1"/>
          </p:cNvSpPr>
          <p:nvPr>
            <p:ph type="body" sz="quarter" idx="11"/>
          </p:nvPr>
        </p:nvSpPr>
        <p:spPr>
          <a:xfrm>
            <a:off x="10701460" y="2297346"/>
            <a:ext cx="945473" cy="1936750"/>
          </a:xfrm>
        </p:spPr>
        <p:txBody>
          <a:bodyPr/>
          <a:lstStyle/>
          <a:p>
            <a:endParaRPr lang="en-US" dirty="0"/>
          </a:p>
        </p:txBody>
      </p:sp>
      <p:sp>
        <p:nvSpPr>
          <p:cNvPr id="5" name="Text Placeholder 4">
            <a:extLst>
              <a:ext uri="{FF2B5EF4-FFF2-40B4-BE49-F238E27FC236}">
                <a16:creationId xmlns:a16="http://schemas.microsoft.com/office/drawing/2014/main" id="{0F93B006-22C9-B977-EA4B-F7159C91A04C}"/>
              </a:ext>
            </a:extLst>
          </p:cNvPr>
          <p:cNvSpPr>
            <a:spLocks noGrp="1"/>
          </p:cNvSpPr>
          <p:nvPr>
            <p:ph type="body" sz="quarter" idx="10"/>
          </p:nvPr>
        </p:nvSpPr>
        <p:spPr>
          <a:xfrm>
            <a:off x="354524" y="1604437"/>
            <a:ext cx="1093273" cy="1936750"/>
          </a:xfrm>
        </p:spPr>
        <p:txBody>
          <a:bodyPr/>
          <a:lstStyle/>
          <a:p>
            <a:endParaRPr lang="en-US"/>
          </a:p>
        </p:txBody>
      </p:sp>
    </p:spTree>
    <p:extLst>
      <p:ext uri="{BB962C8B-B14F-4D97-AF65-F5344CB8AC3E}">
        <p14:creationId xmlns:p14="http://schemas.microsoft.com/office/powerpoint/2010/main" val="1963410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F13D-8FA4-DF87-5956-E79D0DFAD7B9}"/>
              </a:ext>
            </a:extLst>
          </p:cNvPr>
          <p:cNvSpPr>
            <a:spLocks noGrp="1"/>
          </p:cNvSpPr>
          <p:nvPr>
            <p:ph type="title"/>
          </p:nvPr>
        </p:nvSpPr>
        <p:spPr>
          <a:xfrm>
            <a:off x="1154119" y="1989606"/>
            <a:ext cx="9880122" cy="2720947"/>
          </a:xfrm>
        </p:spPr>
        <p:txBody>
          <a:bodyPr>
            <a:normAutofit fontScale="90000"/>
          </a:bodyPr>
          <a:lstStyle/>
          <a:p>
            <a:pPr algn="l"/>
            <a:r>
              <a:rPr lang="en-US" sz="4900" b="0" i="0" dirty="0">
                <a:solidFill>
                  <a:srgbClr val="111111"/>
                </a:solidFill>
                <a:effectLst/>
                <a:latin typeface="Baskerville Old Face" panose="02020602080505020303" pitchFamily="18" charset="0"/>
              </a:rPr>
              <a:t>My lips will shout for joy, when I sing praises to you; my soul also, which you have redeemed.</a:t>
            </a:r>
            <a:br>
              <a:rPr lang="en-US" sz="4900" b="0" i="0">
                <a:solidFill>
                  <a:srgbClr val="111111"/>
                </a:solidFill>
                <a:effectLst/>
                <a:latin typeface="Baskerville Old Face" panose="02020602080505020303" pitchFamily="18" charset="0"/>
              </a:rPr>
            </a:br>
            <a:r>
              <a:rPr lang="en-US" sz="4900" b="0" i="0">
                <a:solidFill>
                  <a:srgbClr val="111111"/>
                </a:solidFill>
                <a:effectLst/>
                <a:latin typeface="Baskerville Old Face" panose="02020602080505020303" pitchFamily="18" charset="0"/>
              </a:rPr>
              <a:t>								</a:t>
            </a:r>
            <a:r>
              <a:rPr lang="en-US" sz="4000" i="1">
                <a:latin typeface="Baskerville Old Face" panose="02020602080505020303" pitchFamily="18" charset="77"/>
              </a:rPr>
              <a:t>Psalm </a:t>
            </a:r>
            <a:r>
              <a:rPr lang="en-US" sz="4000" i="1" dirty="0">
                <a:latin typeface="Baskerville Old Face" panose="02020602080505020303" pitchFamily="18" charset="77"/>
              </a:rPr>
              <a:t>71:23</a:t>
            </a:r>
            <a:br>
              <a:rPr lang="en-US" b="0" i="0" dirty="0">
                <a:solidFill>
                  <a:srgbClr val="111111"/>
                </a:solidFill>
                <a:effectLst/>
                <a:latin typeface="-apple-system"/>
              </a:rPr>
            </a:br>
            <a:endParaRPr lang="en-US" dirty="0"/>
          </a:p>
        </p:txBody>
      </p:sp>
      <p:sp>
        <p:nvSpPr>
          <p:cNvPr id="3" name="Text Placeholder 2">
            <a:extLst>
              <a:ext uri="{FF2B5EF4-FFF2-40B4-BE49-F238E27FC236}">
                <a16:creationId xmlns:a16="http://schemas.microsoft.com/office/drawing/2014/main" id="{5DB926EE-BD77-BD0E-D630-9A8E6FB2BB73}"/>
              </a:ext>
            </a:extLst>
          </p:cNvPr>
          <p:cNvSpPr>
            <a:spLocks noGrp="1"/>
          </p:cNvSpPr>
          <p:nvPr>
            <p:ph type="body" idx="1"/>
          </p:nvPr>
        </p:nvSpPr>
        <p:spPr>
          <a:xfrm>
            <a:off x="1743455" y="7687431"/>
            <a:ext cx="8705089" cy="457200"/>
          </a:xfrm>
        </p:spPr>
        <p:txBody>
          <a:bodyPr/>
          <a:lstStyle/>
          <a:p>
            <a:endParaRPr lang="en-US" dirty="0"/>
          </a:p>
        </p:txBody>
      </p:sp>
      <p:sp>
        <p:nvSpPr>
          <p:cNvPr id="4" name="Text Placeholder 3">
            <a:extLst>
              <a:ext uri="{FF2B5EF4-FFF2-40B4-BE49-F238E27FC236}">
                <a16:creationId xmlns:a16="http://schemas.microsoft.com/office/drawing/2014/main" id="{21FBE8CB-7270-2696-655F-5442FA92F7BF}"/>
              </a:ext>
            </a:extLst>
          </p:cNvPr>
          <p:cNvSpPr>
            <a:spLocks noGrp="1"/>
          </p:cNvSpPr>
          <p:nvPr>
            <p:ph type="body" sz="quarter" idx="11"/>
          </p:nvPr>
        </p:nvSpPr>
        <p:spPr>
          <a:xfrm>
            <a:off x="11034240" y="2689676"/>
            <a:ext cx="945473" cy="778774"/>
          </a:xfrm>
        </p:spPr>
        <p:txBody>
          <a:bodyPr/>
          <a:lstStyle/>
          <a:p>
            <a:endParaRPr lang="en-US" dirty="0"/>
          </a:p>
        </p:txBody>
      </p:sp>
      <p:sp>
        <p:nvSpPr>
          <p:cNvPr id="5" name="Text Placeholder 4">
            <a:extLst>
              <a:ext uri="{FF2B5EF4-FFF2-40B4-BE49-F238E27FC236}">
                <a16:creationId xmlns:a16="http://schemas.microsoft.com/office/drawing/2014/main" id="{08243783-83F5-E0B8-CE57-1FC2C05A8135}"/>
              </a:ext>
            </a:extLst>
          </p:cNvPr>
          <p:cNvSpPr>
            <a:spLocks noGrp="1"/>
          </p:cNvSpPr>
          <p:nvPr>
            <p:ph type="body" sz="quarter" idx="10"/>
          </p:nvPr>
        </p:nvSpPr>
        <p:spPr>
          <a:xfrm>
            <a:off x="212287" y="1868262"/>
            <a:ext cx="941832" cy="1936750"/>
          </a:xfrm>
        </p:spPr>
        <p:txBody>
          <a:bodyPr/>
          <a:lstStyle/>
          <a:p>
            <a:endParaRPr lang="en-US"/>
          </a:p>
        </p:txBody>
      </p:sp>
    </p:spTree>
    <p:extLst>
      <p:ext uri="{BB962C8B-B14F-4D97-AF65-F5344CB8AC3E}">
        <p14:creationId xmlns:p14="http://schemas.microsoft.com/office/powerpoint/2010/main" val="2367444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793385"/>
            <a:ext cx="8695944" cy="3029712"/>
          </a:xfrm>
        </p:spPr>
        <p:txBody>
          <a:bodyPr>
            <a:normAutofit fontScale="90000"/>
          </a:bodyPr>
          <a:lstStyle/>
          <a:p>
            <a:r>
              <a:rPr lang="en-US" dirty="0">
                <a:latin typeface="Baskerville Old Face" panose="02020602080505020303" pitchFamily="18" charset="0"/>
              </a:rPr>
              <a:t>Creation</a:t>
            </a:r>
            <a:br>
              <a:rPr lang="en-US" dirty="0">
                <a:latin typeface="Baskerville Old Face" panose="02020602080505020303" pitchFamily="18" charset="0"/>
              </a:rPr>
            </a:br>
            <a:r>
              <a:rPr lang="en-US" dirty="0">
                <a:latin typeface="Baskerville Old Face" panose="02020602080505020303" pitchFamily="18" charset="0"/>
              </a:rPr>
              <a:t>Creating</a:t>
            </a:r>
            <a:br>
              <a:rPr lang="en-US" dirty="0">
                <a:latin typeface="Baskerville Old Face" panose="02020602080505020303" pitchFamily="18" charset="0"/>
              </a:rPr>
            </a:br>
            <a:r>
              <a:rPr lang="en-US" dirty="0">
                <a:latin typeface="Baskerville Old Face" panose="02020602080505020303" pitchFamily="18" charset="0"/>
              </a:rPr>
              <a:t>Co-creating</a:t>
            </a:r>
            <a:br>
              <a:rPr lang="en-US" dirty="0">
                <a:latin typeface="Baskerville Old Face" panose="02020602080505020303" pitchFamily="18" charset="0"/>
              </a:rPr>
            </a:br>
            <a:r>
              <a:rPr lang="en-US" dirty="0">
                <a:latin typeface="Baskerville Old Face" panose="02020602080505020303" pitchFamily="18" charset="0"/>
              </a:rPr>
              <a:t>Procreation</a:t>
            </a:r>
            <a:br>
              <a:rPr lang="en-US" dirty="0">
                <a:latin typeface="Baskerville Old Face" panose="02020602080505020303" pitchFamily="18" charset="0"/>
              </a:rPr>
            </a:br>
            <a:r>
              <a:rPr lang="en-US" dirty="0">
                <a:latin typeface="Baskerville Old Face" panose="02020602080505020303" pitchFamily="18" charset="0"/>
              </a:rPr>
              <a:t>Creativity</a:t>
            </a:r>
            <a:br>
              <a:rPr lang="en-US" dirty="0">
                <a:latin typeface="Baskerville Old Face" panose="02020602080505020303" pitchFamily="18" charset="0"/>
              </a:rPr>
            </a:br>
            <a:endParaRPr lang="en-US" dirty="0">
              <a:latin typeface="Baskerville Old Face" panose="02020602080505020303" pitchFamily="18" charset="0"/>
            </a:endParaRP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1A2621C-F65A-595B-C584-C7AFD9508E8B}"/>
              </a:ext>
            </a:extLst>
          </p:cNvPr>
          <p:cNvSpPr>
            <a:spLocks noGrp="1"/>
          </p:cNvSpPr>
          <p:nvPr>
            <p:ph type="title"/>
          </p:nvPr>
        </p:nvSpPr>
        <p:spPr>
          <a:xfrm>
            <a:off x="838200" y="380999"/>
            <a:ext cx="10515600" cy="1325880"/>
          </a:xfrm>
        </p:spPr>
        <p:txBody>
          <a:bodyPr/>
          <a:lstStyle/>
          <a:p>
            <a:pPr algn="l"/>
            <a:r>
              <a:rPr lang="en-US" dirty="0"/>
              <a:t>Fall Forum </a:t>
            </a:r>
          </a:p>
        </p:txBody>
      </p:sp>
      <p:pic>
        <p:nvPicPr>
          <p:cNvPr id="6" name="Picture 5" descr="A screenshot of a phone&#10;&#10;Description automatically generated">
            <a:extLst>
              <a:ext uri="{FF2B5EF4-FFF2-40B4-BE49-F238E27FC236}">
                <a16:creationId xmlns:a16="http://schemas.microsoft.com/office/drawing/2014/main" id="{912E01C9-72A9-3F08-9A33-185AA2E4E3BF}"/>
              </a:ext>
            </a:extLst>
          </p:cNvPr>
          <p:cNvPicPr>
            <a:picLocks noChangeAspect="1"/>
          </p:cNvPicPr>
          <p:nvPr/>
        </p:nvPicPr>
        <p:blipFill>
          <a:blip r:embed="rId2"/>
          <a:stretch>
            <a:fillRect/>
          </a:stretch>
        </p:blipFill>
        <p:spPr>
          <a:xfrm>
            <a:off x="6096000" y="-97970"/>
            <a:ext cx="5105400" cy="7315200"/>
          </a:xfrm>
          <a:prstGeom prst="rect">
            <a:avLst/>
          </a:prstGeom>
          <a:noFill/>
        </p:spPr>
      </p:pic>
      <p:sp>
        <p:nvSpPr>
          <p:cNvPr id="4" name="Slide Number Placeholder 3">
            <a:extLst>
              <a:ext uri="{FF2B5EF4-FFF2-40B4-BE49-F238E27FC236}">
                <a16:creationId xmlns:a16="http://schemas.microsoft.com/office/drawing/2014/main" id="{5238984F-46CB-0F0E-1791-3CC0DE845B78}"/>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3</a:t>
            </a:fld>
            <a:endParaRPr lang="en-US"/>
          </a:p>
        </p:txBody>
      </p:sp>
    </p:spTree>
    <p:extLst>
      <p:ext uri="{BB962C8B-B14F-4D97-AF65-F5344CB8AC3E}">
        <p14:creationId xmlns:p14="http://schemas.microsoft.com/office/powerpoint/2010/main" val="152659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6BE5-8292-6E9C-9909-4166953A5399}"/>
              </a:ext>
            </a:extLst>
          </p:cNvPr>
          <p:cNvSpPr>
            <a:spLocks noGrp="1"/>
          </p:cNvSpPr>
          <p:nvPr>
            <p:ph type="ctrTitle"/>
          </p:nvPr>
        </p:nvSpPr>
        <p:spPr>
          <a:xfrm>
            <a:off x="3907971" y="1545335"/>
            <a:ext cx="4376058" cy="2918243"/>
          </a:xfrm>
        </p:spPr>
        <p:txBody>
          <a:bodyPr/>
          <a:lstStyle/>
          <a:p>
            <a:pPr marL="0" marR="0">
              <a:lnSpc>
                <a:spcPct val="107000"/>
              </a:lnSpc>
              <a:spcBef>
                <a:spcPts val="0"/>
              </a:spcBef>
              <a:spcAft>
                <a:spcPts val="800"/>
              </a:spcAft>
            </a:pPr>
            <a:r>
              <a:rPr lang="en-US" sz="2800" kern="100" dirty="0">
                <a:effectLst/>
                <a:ea typeface="Calibri" panose="020F0502020204030204" pitchFamily="34" charset="0"/>
                <a:cs typeface="Times New Roman" panose="02020603050405020304" pitchFamily="18" charset="0"/>
              </a:rPr>
              <a:t>  </a:t>
            </a:r>
            <a:r>
              <a:rPr lang="en-US" sz="2900" kern="100" dirty="0">
                <a:effectLst/>
                <a:ea typeface="Calibri" panose="020F0502020204030204" pitchFamily="34" charset="0"/>
                <a:cs typeface="Times New Roman" panose="02020603050405020304" pitchFamily="18" charset="0"/>
              </a:rPr>
              <a:t>How does it speak to you? What aspect of creation do you relate it to? </a:t>
            </a:r>
            <a:br>
              <a:rPr lang="en-US" sz="2900" kern="100" dirty="0">
                <a:effectLst/>
                <a:ea typeface="Calibri" panose="020F0502020204030204" pitchFamily="34" charset="0"/>
                <a:cs typeface="Times New Roman" panose="02020603050405020304" pitchFamily="18" charset="0"/>
              </a:rPr>
            </a:br>
            <a:r>
              <a:rPr lang="en-US" sz="2900" kern="100" dirty="0">
                <a:effectLst/>
                <a:ea typeface="Calibri" panose="020F0502020204030204" pitchFamily="34" charset="0"/>
                <a:cs typeface="Times New Roman" panose="02020603050405020304" pitchFamily="18" charset="0"/>
              </a:rPr>
              <a:t>What value does it offer you in your day to day living? </a:t>
            </a:r>
            <a:br>
              <a:rPr lang="en-US" sz="2800" kern="100" dirty="0">
                <a:effectLst/>
                <a:ea typeface="Calibri" panose="020F0502020204030204" pitchFamily="34" charset="0"/>
                <a:cs typeface="Times New Roman" panose="02020603050405020304" pitchFamily="18" charset="0"/>
              </a:rPr>
            </a:br>
            <a:endParaRPr lang="en-US" sz="2800" dirty="0"/>
          </a:p>
        </p:txBody>
      </p:sp>
      <p:sp>
        <p:nvSpPr>
          <p:cNvPr id="3" name="Subtitle 2">
            <a:extLst>
              <a:ext uri="{FF2B5EF4-FFF2-40B4-BE49-F238E27FC236}">
                <a16:creationId xmlns:a16="http://schemas.microsoft.com/office/drawing/2014/main" id="{3783E106-CDE3-D49E-1987-A35D0B2D88A5}"/>
              </a:ext>
            </a:extLst>
          </p:cNvPr>
          <p:cNvSpPr>
            <a:spLocks noGrp="1"/>
          </p:cNvSpPr>
          <p:nvPr>
            <p:ph type="subTitle" idx="1"/>
          </p:nvPr>
        </p:nvSpPr>
        <p:spPr>
          <a:xfrm>
            <a:off x="14736426" y="830797"/>
            <a:ext cx="2999232" cy="438912"/>
          </a:xfrm>
        </p:spPr>
        <p:txBody>
          <a:bodyPr/>
          <a:lstStyle/>
          <a:p>
            <a:endParaRPr lang="en-US"/>
          </a:p>
        </p:txBody>
      </p:sp>
    </p:spTree>
    <p:extLst>
      <p:ext uri="{BB962C8B-B14F-4D97-AF65-F5344CB8AC3E}">
        <p14:creationId xmlns:p14="http://schemas.microsoft.com/office/powerpoint/2010/main" val="236092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144964"/>
            <a:ext cx="8695944" cy="4096512"/>
          </a:xfrm>
        </p:spPr>
        <p:txBody>
          <a:bodyPr/>
          <a:lstStyle/>
          <a:p>
            <a:pPr algn="l"/>
            <a:r>
              <a:rPr lang="en-US" sz="4000" dirty="0">
                <a:latin typeface="Baskerville Old Face" panose="02020602080505020303" pitchFamily="18" charset="77"/>
              </a:rPr>
              <a:t>In the beginning the earth was a formless void and darkness covered the face of the deep, while the spirit of God swept over the face of the waters. Then God said, “Let there be light” and there was light. </a:t>
            </a:r>
            <a:br>
              <a:rPr lang="en-US" sz="4000" dirty="0">
                <a:latin typeface="Baskerville Old Face" panose="02020602080505020303" pitchFamily="18" charset="77"/>
              </a:rPr>
            </a:br>
            <a:r>
              <a:rPr lang="en-US" sz="4000" dirty="0">
                <a:latin typeface="Baskerville Old Face" panose="02020602080505020303" pitchFamily="18" charset="77"/>
              </a:rPr>
              <a:t>                                  </a:t>
            </a:r>
            <a:r>
              <a:rPr lang="en-US" sz="3600" i="1" dirty="0">
                <a:latin typeface="Baskerville Old Face" panose="02020602080505020303" pitchFamily="18" charset="77"/>
              </a:rPr>
              <a:t>Gen 1:1-3</a:t>
            </a:r>
            <a:endParaRPr lang="en-US" i="1"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6936812" y="-2086138"/>
            <a:ext cx="7744968" cy="1579952"/>
          </a:xfrm>
        </p:spPr>
        <p:txBody>
          <a:bodyPr>
            <a:normAutofit lnSpcReduction="10000"/>
          </a:bodyPr>
          <a:lstStyle/>
          <a:p>
            <a:pPr marL="0" indent="0" algn="ctr">
              <a:lnSpc>
                <a:spcPct val="100000"/>
              </a:lnSpc>
              <a:buNone/>
            </a:pPr>
            <a:r>
              <a:rPr lang="en-US" sz="2000" dirty="0">
                <a:solidFill>
                  <a:schemeClr val="accent3"/>
                </a:solidFill>
                <a:latin typeface="Gill Sans Nova Light" panose="020B0302020104020203" pitchFamily="34" charset="0"/>
                <a:ea typeface="+mn-lt"/>
                <a:cs typeface="Gill Sans Light" panose="020B0302020104020203" pitchFamily="34" charset="-79"/>
              </a:rPr>
              <a:t>At Contoso, we believe in giving 110%. By using our next-generation data architecture, we help organizations </a:t>
            </a:r>
            <a:r>
              <a:rPr lang="en-US" sz="2000" dirty="0" err="1">
                <a:solidFill>
                  <a:schemeClr val="accent3"/>
                </a:solidFill>
                <a:latin typeface="Gill Sans Nova Light" panose="020B0302020104020203" pitchFamily="34" charset="0"/>
                <a:ea typeface="+mn-lt"/>
                <a:cs typeface="Gill Sans Light" panose="020B0302020104020203" pitchFamily="34" charset="-79"/>
              </a:rPr>
              <a:t>virtuallmanage</a:t>
            </a:r>
            <a:r>
              <a:rPr lang="en-US" sz="2000" dirty="0">
                <a:solidFill>
                  <a:schemeClr val="accent3"/>
                </a:solidFill>
                <a:latin typeface="Gill Sans Nova Light" panose="020B0302020104020203" pitchFamily="34" charset="0"/>
                <a:ea typeface="+mn-lt"/>
                <a:cs typeface="Gill Sans Light" panose="020B0302020104020203" pitchFamily="34" charset="-79"/>
              </a:rPr>
              <a:t> agile workflows. We thrive because of our market knowledge and great team behind our product. As our CEO says, "Efficiencies will come from proactively transforming how we do business."</a:t>
            </a:r>
          </a:p>
          <a:p>
            <a:pPr marL="0" indent="0">
              <a:lnSpc>
                <a:spcPct val="100000"/>
              </a:lnSpc>
              <a:buNone/>
            </a:pPr>
            <a:endParaRPr lang="en-US" dirty="0">
              <a:solidFill>
                <a:schemeClr val="accent3"/>
              </a:solidFill>
              <a:cs typeface="Calibri"/>
            </a:endParaRPr>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52070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40E26-FDBB-1A36-2F07-1A314AEF517F}"/>
              </a:ext>
            </a:extLst>
          </p:cNvPr>
          <p:cNvSpPr>
            <a:spLocks noGrp="1"/>
          </p:cNvSpPr>
          <p:nvPr>
            <p:ph type="title"/>
          </p:nvPr>
        </p:nvSpPr>
        <p:spPr>
          <a:xfrm>
            <a:off x="1096860" y="1861457"/>
            <a:ext cx="9351684" cy="3053443"/>
          </a:xfrm>
        </p:spPr>
        <p:txBody>
          <a:bodyPr>
            <a:normAutofit fontScale="90000"/>
          </a:bodyPr>
          <a:lstStyle/>
          <a:p>
            <a:r>
              <a:rPr lang="en-US" dirty="0"/>
              <a:t>I am the Lord, your Holy One, the Creator</a:t>
            </a:r>
            <a:br>
              <a:rPr lang="en-US" dirty="0"/>
            </a:br>
            <a:r>
              <a:rPr lang="en-US" dirty="0"/>
              <a:t>.  .  . Do not remember the former things, or things of old. I am about to do a new thing; now it springs forth. Do you not perceive it?</a:t>
            </a:r>
            <a:br>
              <a:rPr lang="en-US" dirty="0"/>
            </a:br>
            <a:r>
              <a:rPr lang="en-US" sz="4000" i="1" dirty="0">
                <a:latin typeface="Baskerville Old Face" panose="02020602080505020303" pitchFamily="18" charset="77"/>
              </a:rPr>
              <a:t>Isaiah 43:15,19</a:t>
            </a:r>
          </a:p>
        </p:txBody>
      </p:sp>
      <p:sp>
        <p:nvSpPr>
          <p:cNvPr id="4" name="Text Placeholder 3">
            <a:extLst>
              <a:ext uri="{FF2B5EF4-FFF2-40B4-BE49-F238E27FC236}">
                <a16:creationId xmlns:a16="http://schemas.microsoft.com/office/drawing/2014/main" id="{63942D06-35F8-DF21-0CEA-F0E581999FA3}"/>
              </a:ext>
            </a:extLst>
          </p:cNvPr>
          <p:cNvSpPr>
            <a:spLocks noGrp="1"/>
          </p:cNvSpPr>
          <p:nvPr>
            <p:ph type="body" sz="quarter" idx="11"/>
          </p:nvPr>
        </p:nvSpPr>
        <p:spPr>
          <a:xfrm>
            <a:off x="10214190" y="3147583"/>
            <a:ext cx="945473" cy="1936750"/>
          </a:xfrm>
        </p:spPr>
        <p:txBody>
          <a:bodyPr/>
          <a:lstStyle/>
          <a:p>
            <a:endParaRPr lang="en-US" dirty="0"/>
          </a:p>
        </p:txBody>
      </p:sp>
      <p:sp>
        <p:nvSpPr>
          <p:cNvPr id="5" name="Text Placeholder 4">
            <a:extLst>
              <a:ext uri="{FF2B5EF4-FFF2-40B4-BE49-F238E27FC236}">
                <a16:creationId xmlns:a16="http://schemas.microsoft.com/office/drawing/2014/main" id="{6CBBF875-41E7-8961-6FE3-7AD2CA43E95F}"/>
              </a:ext>
            </a:extLst>
          </p:cNvPr>
          <p:cNvSpPr>
            <a:spLocks noGrp="1"/>
          </p:cNvSpPr>
          <p:nvPr>
            <p:ph type="body" sz="quarter" idx="10"/>
          </p:nvPr>
        </p:nvSpPr>
        <p:spPr>
          <a:xfrm>
            <a:off x="399963" y="1548736"/>
            <a:ext cx="941832" cy="1936750"/>
          </a:xfrm>
        </p:spPr>
        <p:txBody>
          <a:bodyPr/>
          <a:lstStyle/>
          <a:p>
            <a:endParaRPr lang="en-US" dirty="0"/>
          </a:p>
        </p:txBody>
      </p:sp>
    </p:spTree>
    <p:extLst>
      <p:ext uri="{BB962C8B-B14F-4D97-AF65-F5344CB8AC3E}">
        <p14:creationId xmlns:p14="http://schemas.microsoft.com/office/powerpoint/2010/main" val="263283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0B81D86-0A3F-745A-E392-168BBB3EC8B4}"/>
              </a:ext>
            </a:extLst>
          </p:cNvPr>
          <p:cNvSpPr>
            <a:spLocks noGrp="1"/>
          </p:cNvSpPr>
          <p:nvPr>
            <p:ph type="title"/>
          </p:nvPr>
        </p:nvSpPr>
        <p:spPr>
          <a:xfrm>
            <a:off x="1748028" y="424543"/>
            <a:ext cx="8695944" cy="4816927"/>
          </a:xfrm>
        </p:spPr>
        <p:txBody>
          <a:bodyPr/>
          <a:lstStyle/>
          <a:p>
            <a:br>
              <a:rPr lang="en-US" b="0" i="0" dirty="0">
                <a:solidFill>
                  <a:srgbClr val="000000"/>
                </a:solidFill>
                <a:effectLst/>
                <a:latin typeface="+mj-lt"/>
              </a:rPr>
            </a:br>
            <a:r>
              <a:rPr lang="en-US" b="0" i="0" dirty="0">
                <a:solidFill>
                  <a:srgbClr val="000000"/>
                </a:solidFill>
                <a:effectLst/>
                <a:latin typeface="+mj-lt"/>
              </a:rPr>
              <a:t>Make a joyful noise to the </a:t>
            </a:r>
            <a:r>
              <a:rPr lang="en-US" b="0" i="0" cap="small" dirty="0">
                <a:solidFill>
                  <a:srgbClr val="000000"/>
                </a:solidFill>
                <a:effectLst/>
                <a:latin typeface="+mj-lt"/>
              </a:rPr>
              <a:t>Lord</a:t>
            </a:r>
            <a:r>
              <a:rPr lang="en-US" b="0" i="0" dirty="0">
                <a:solidFill>
                  <a:srgbClr val="000000"/>
                </a:solidFill>
                <a:effectLst/>
                <a:latin typeface="+mj-lt"/>
              </a:rPr>
              <a:t>,</a:t>
            </a:r>
            <a:br>
              <a:rPr lang="en-US" b="0" i="0" dirty="0">
                <a:solidFill>
                  <a:srgbClr val="000000"/>
                </a:solidFill>
                <a:effectLst/>
                <a:latin typeface="+mj-lt"/>
              </a:rPr>
            </a:br>
            <a:r>
              <a:rPr lang="en-US" b="0" i="0" dirty="0">
                <a:solidFill>
                  <a:srgbClr val="000000"/>
                </a:solidFill>
                <a:effectLst/>
                <a:latin typeface="+mj-lt"/>
              </a:rPr>
              <a:t> all the earth;</a:t>
            </a:r>
            <a:br>
              <a:rPr lang="en-US" dirty="0">
                <a:latin typeface="+mj-lt"/>
              </a:rPr>
            </a:br>
            <a:r>
              <a:rPr lang="en-US" b="0" i="0" dirty="0">
                <a:solidFill>
                  <a:srgbClr val="000000"/>
                </a:solidFill>
                <a:effectLst/>
                <a:latin typeface="+mj-lt"/>
              </a:rPr>
              <a:t>    break forth into joyous song and sing praises.</a:t>
            </a:r>
            <a:br>
              <a:rPr lang="en-US" b="0" i="0" dirty="0">
                <a:solidFill>
                  <a:srgbClr val="000000"/>
                </a:solidFill>
                <a:effectLst/>
                <a:latin typeface="+mj-lt"/>
              </a:rPr>
            </a:br>
            <a:br>
              <a:rPr lang="en-US" dirty="0">
                <a:solidFill>
                  <a:srgbClr val="000000"/>
                </a:solidFill>
                <a:latin typeface="+mj-lt"/>
              </a:rPr>
            </a:br>
            <a:r>
              <a:rPr lang="en-US" sz="3600" i="1" dirty="0">
                <a:latin typeface="Baskerville Old Face" panose="02020602080505020303" pitchFamily="18" charset="77"/>
                <a:ea typeface="+mj-ea"/>
              </a:rPr>
              <a:t>Psalm 98:4</a:t>
            </a:r>
          </a:p>
        </p:txBody>
      </p:sp>
      <p:pic>
        <p:nvPicPr>
          <p:cNvPr id="9" name="Content Placeholder 8" descr="Music notes with solid fill">
            <a:extLst>
              <a:ext uri="{FF2B5EF4-FFF2-40B4-BE49-F238E27FC236}">
                <a16:creationId xmlns:a16="http://schemas.microsoft.com/office/drawing/2014/main" id="{B3F51C93-FFD8-3DDE-ED55-B99241D32BC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057401" y="3673929"/>
            <a:ext cx="1474470" cy="1474470"/>
          </a:xfrm>
        </p:spPr>
      </p:pic>
      <p:sp>
        <p:nvSpPr>
          <p:cNvPr id="5" name="Slide Number Placeholder 4">
            <a:extLst>
              <a:ext uri="{FF2B5EF4-FFF2-40B4-BE49-F238E27FC236}">
                <a16:creationId xmlns:a16="http://schemas.microsoft.com/office/drawing/2014/main" id="{744EE4CB-A2CA-4A5E-2365-5F1C1771D421}"/>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7</a:t>
            </a:fld>
            <a:endParaRPr lang="en-US"/>
          </a:p>
        </p:txBody>
      </p:sp>
    </p:spTree>
    <p:extLst>
      <p:ext uri="{BB962C8B-B14F-4D97-AF65-F5344CB8AC3E}">
        <p14:creationId xmlns:p14="http://schemas.microsoft.com/office/powerpoint/2010/main" val="382586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FD63-D335-2E1C-E101-6D34D007C44B}"/>
              </a:ext>
            </a:extLst>
          </p:cNvPr>
          <p:cNvSpPr>
            <a:spLocks noGrp="1"/>
          </p:cNvSpPr>
          <p:nvPr>
            <p:ph type="title"/>
          </p:nvPr>
        </p:nvSpPr>
        <p:spPr>
          <a:xfrm>
            <a:off x="1140278" y="1148216"/>
            <a:ext cx="9911443" cy="4561567"/>
          </a:xfrm>
        </p:spPr>
        <p:txBody>
          <a:bodyPr/>
          <a:lstStyle/>
          <a:p>
            <a:r>
              <a:rPr lang="en-US" b="0" i="0" dirty="0">
                <a:solidFill>
                  <a:srgbClr val="3A3A3A"/>
                </a:solidFill>
                <a:effectLst/>
                <a:latin typeface="+mj-lt"/>
              </a:rPr>
              <a:t>Ask the animals, and they will teach you, or the birds of the air, and they will tell you; or speak to the earth, and it will teach you, or let the fish of the sea inform you. </a:t>
            </a:r>
            <a:br>
              <a:rPr lang="en-US" b="0" i="0" dirty="0">
                <a:solidFill>
                  <a:srgbClr val="3A3A3A"/>
                </a:solidFill>
                <a:effectLst/>
                <a:latin typeface="+mj-lt"/>
              </a:rPr>
            </a:br>
            <a:br>
              <a:rPr lang="en-US" b="0" i="0" dirty="0">
                <a:solidFill>
                  <a:srgbClr val="3A3A3A"/>
                </a:solidFill>
                <a:effectLst/>
                <a:latin typeface="+mj-lt"/>
              </a:rPr>
            </a:br>
            <a:r>
              <a:rPr lang="en-US" sz="3600" i="1" dirty="0">
                <a:latin typeface="Baskerville Old Face" panose="02020602080505020303" pitchFamily="18" charset="77"/>
                <a:ea typeface="+mj-ea"/>
              </a:rPr>
              <a:t>Job 12:7</a:t>
            </a:r>
          </a:p>
        </p:txBody>
      </p:sp>
      <p:sp>
        <p:nvSpPr>
          <p:cNvPr id="5" name="Slide Number Placeholder 4">
            <a:extLst>
              <a:ext uri="{FF2B5EF4-FFF2-40B4-BE49-F238E27FC236}">
                <a16:creationId xmlns:a16="http://schemas.microsoft.com/office/drawing/2014/main" id="{1370B421-DD4E-E503-CEB7-BC44425E7AB0}"/>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286249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D3D5-3844-75C7-1E4A-E7240A834B4D}"/>
              </a:ext>
            </a:extLst>
          </p:cNvPr>
          <p:cNvSpPr>
            <a:spLocks noGrp="1"/>
          </p:cNvSpPr>
          <p:nvPr>
            <p:ph type="title"/>
          </p:nvPr>
        </p:nvSpPr>
        <p:spPr>
          <a:xfrm>
            <a:off x="7119257" y="546681"/>
            <a:ext cx="4523014" cy="5764639"/>
          </a:xfrm>
        </p:spPr>
        <p:txBody>
          <a:bodyPr>
            <a:normAutofit/>
          </a:bodyPr>
          <a:lstStyle/>
          <a:p>
            <a:r>
              <a:rPr lang="en-US" b="0" i="0" dirty="0">
                <a:solidFill>
                  <a:srgbClr val="111111"/>
                </a:solidFill>
                <a:effectLst/>
                <a:latin typeface="-apple-system"/>
              </a:rPr>
              <a:t> </a:t>
            </a:r>
            <a:r>
              <a:rPr lang="en-US" b="0" i="0" dirty="0">
                <a:solidFill>
                  <a:srgbClr val="111111"/>
                </a:solidFill>
                <a:effectLst/>
                <a:latin typeface="Baskerville Old Face" panose="02020602080505020303" pitchFamily="18" charset="0"/>
              </a:rPr>
              <a:t>“For we are God’s handiwork, created in Christ Jesus to do good works, which God prepared in advance for us to do.”</a:t>
            </a:r>
            <a:endParaRPr lang="en-US" dirty="0"/>
          </a:p>
        </p:txBody>
      </p:sp>
      <p:sp>
        <p:nvSpPr>
          <p:cNvPr id="5" name="TextBox 4">
            <a:extLst>
              <a:ext uri="{FF2B5EF4-FFF2-40B4-BE49-F238E27FC236}">
                <a16:creationId xmlns:a16="http://schemas.microsoft.com/office/drawing/2014/main" id="{3546FD88-17E8-78A6-9368-F338CDC206EF}"/>
              </a:ext>
            </a:extLst>
          </p:cNvPr>
          <p:cNvSpPr txBox="1"/>
          <p:nvPr/>
        </p:nvSpPr>
        <p:spPr>
          <a:xfrm>
            <a:off x="1371601" y="3102421"/>
            <a:ext cx="2955471" cy="646331"/>
          </a:xfrm>
          <a:prstGeom prst="rect">
            <a:avLst/>
          </a:prstGeom>
          <a:noFill/>
        </p:spPr>
        <p:txBody>
          <a:bodyPr wrap="square" rtlCol="0">
            <a:spAutoFit/>
          </a:bodyPr>
          <a:lstStyle/>
          <a:p>
            <a:r>
              <a:rPr lang="en-US" sz="3600" i="1" dirty="0">
                <a:solidFill>
                  <a:schemeClr val="accent3"/>
                </a:solidFill>
                <a:latin typeface="Baskerville Old Face" panose="02020602080505020303" pitchFamily="18" charset="77"/>
                <a:ea typeface="+mj-ea"/>
                <a:cs typeface="+mj-cs"/>
              </a:rPr>
              <a:t>Ephesians 2:10</a:t>
            </a:r>
          </a:p>
        </p:txBody>
      </p:sp>
    </p:spTree>
    <p:extLst>
      <p:ext uri="{BB962C8B-B14F-4D97-AF65-F5344CB8AC3E}">
        <p14:creationId xmlns:p14="http://schemas.microsoft.com/office/powerpoint/2010/main" val="2115895231"/>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661</TotalTime>
  <Words>568</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-apple-system</vt:lpstr>
      <vt:lpstr>Arial</vt:lpstr>
      <vt:lpstr>Baskerville</vt:lpstr>
      <vt:lpstr>Baskerville Old Face</vt:lpstr>
      <vt:lpstr>Book Antiqua</vt:lpstr>
      <vt:lpstr>Calibri</vt:lpstr>
      <vt:lpstr>Gill Sans Light</vt:lpstr>
      <vt:lpstr>Gill Sans Nova</vt:lpstr>
      <vt:lpstr>Gill Sans Nova Light</vt:lpstr>
      <vt:lpstr>Helvetica</vt:lpstr>
      <vt:lpstr>system-ui</vt:lpstr>
      <vt:lpstr>Office Theme</vt:lpstr>
      <vt:lpstr>CREATION</vt:lpstr>
      <vt:lpstr>Creation Creating Co-creating Procreation Creativity </vt:lpstr>
      <vt:lpstr>Fall Forum </vt:lpstr>
      <vt:lpstr>  How does it speak to you? What aspect of creation do you relate it to?  What value does it offer you in your day to day living?  </vt:lpstr>
      <vt:lpstr>In the beginning the earth was a formless void and darkness covered the face of the deep, while the spirit of God swept over the face of the waters. Then God said, “Let there be light” and there was light.                                    Gen 1:1-3</vt:lpstr>
      <vt:lpstr>I am the Lord, your Holy One, the Creator .  .  . Do not remember the former things, or things of old. I am about to do a new thing; now it springs forth. Do you not perceive it? Isaiah 43:15,19</vt:lpstr>
      <vt:lpstr> Make a joyful noise to the Lord,  all the earth;     break forth into joyous song and sing praises.  Psalm 98:4</vt:lpstr>
      <vt:lpstr>Ask the animals, and they will teach you, or the birds of the air, and they will tell you; or speak to the earth, and it will teach you, or let the fish of the sea inform you.   Job 12:7</vt:lpstr>
      <vt:lpstr> “For we are God’s handiwork, created in Christ Jesus to do good works, which God prepared in advance for us to do.”</vt:lpstr>
      <vt:lpstr>Do not worry about what you should say for the Holy Spirit will teach you at that moment what you should say. Luke 12:11-12</vt:lpstr>
      <vt:lpstr>Proverbs 17:6</vt:lpstr>
      <vt:lpstr>The Lord has filled them with skill to do every kind of work done by an artisan or by a designer or by an embroiderer in blue, purple, and crimson yarns, and in fine linen, or by a weaver - by any sort of artisan or skilled designer.                   Exodus 35:35</vt:lpstr>
      <vt:lpstr>John 1:1</vt:lpstr>
      <vt:lpstr>Do not be conformed to this world, but be transformed by the renewing of your minds, so that you may discern what is the will of God - what is good and acceptable and perfect.  Romans 12:2</vt:lpstr>
      <vt:lpstr>. . . and you will know the truth, and the truth will make you free.                John 8:32</vt:lpstr>
      <vt:lpstr>The heavens declare the glory of God; the skies proclaim the work of God’s hands.                                                                                        Psalm 19:1</vt:lpstr>
      <vt:lpstr>My lips will shout for joy, when I sing praises to you; my soul also, which you have redeemed.         Psalm 71:23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dc:title>
  <dc:creator>Patricia Rose</dc:creator>
  <cp:lastModifiedBy>Nathaniel  Powell</cp:lastModifiedBy>
  <cp:revision>2</cp:revision>
  <dcterms:created xsi:type="dcterms:W3CDTF">2023-09-30T23:41:03Z</dcterms:created>
  <dcterms:modified xsi:type="dcterms:W3CDTF">2023-10-05T17:34:22Z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